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5.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6.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7.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8.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9.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notesSlides/notesSlide23.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notesSlides/notesSlide24.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notesSlides/notesSlide25.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 id="2147483711" r:id="rId2"/>
  </p:sldMasterIdLst>
  <p:notesMasterIdLst>
    <p:notesMasterId r:id="rId49"/>
  </p:notesMasterIdLst>
  <p:sldIdLst>
    <p:sldId id="361" r:id="rId3"/>
    <p:sldId id="362" r:id="rId4"/>
    <p:sldId id="363" r:id="rId5"/>
    <p:sldId id="333" r:id="rId6"/>
    <p:sldId id="367" r:id="rId7"/>
    <p:sldId id="364" r:id="rId8"/>
    <p:sldId id="369" r:id="rId9"/>
    <p:sldId id="368" r:id="rId10"/>
    <p:sldId id="370" r:id="rId11"/>
    <p:sldId id="257" r:id="rId12"/>
    <p:sldId id="371" r:id="rId13"/>
    <p:sldId id="366" r:id="rId14"/>
    <p:sldId id="372" r:id="rId15"/>
    <p:sldId id="373" r:id="rId16"/>
    <p:sldId id="309" r:id="rId17"/>
    <p:sldId id="374" r:id="rId18"/>
    <p:sldId id="375" r:id="rId19"/>
    <p:sldId id="376" r:id="rId20"/>
    <p:sldId id="311" r:id="rId21"/>
    <p:sldId id="359" r:id="rId22"/>
    <p:sldId id="355" r:id="rId23"/>
    <p:sldId id="378" r:id="rId24"/>
    <p:sldId id="379" r:id="rId25"/>
    <p:sldId id="380" r:id="rId26"/>
    <p:sldId id="307" r:id="rId27"/>
    <p:sldId id="283" r:id="rId28"/>
    <p:sldId id="347" r:id="rId29"/>
    <p:sldId id="285" r:id="rId30"/>
    <p:sldId id="260" r:id="rId31"/>
    <p:sldId id="296" r:id="rId32"/>
    <p:sldId id="383" r:id="rId33"/>
    <p:sldId id="286" r:id="rId34"/>
    <p:sldId id="382" r:id="rId35"/>
    <p:sldId id="349" r:id="rId36"/>
    <p:sldId id="350" r:id="rId37"/>
    <p:sldId id="287" r:id="rId38"/>
    <p:sldId id="298" r:id="rId39"/>
    <p:sldId id="348" r:id="rId40"/>
    <p:sldId id="291" r:id="rId41"/>
    <p:sldId id="292" r:id="rId42"/>
    <p:sldId id="293" r:id="rId43"/>
    <p:sldId id="262" r:id="rId44"/>
    <p:sldId id="294" r:id="rId45"/>
    <p:sldId id="351" r:id="rId46"/>
    <p:sldId id="352" r:id="rId47"/>
    <p:sldId id="381" r:id="rId4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B18B9A4-77DB-8C98-AA1E-61AFBB39635D}" name="Rozzyn Boy" initials="RB" userId="S::rozzyn.boy@broadhorizon.nl::0842dd6f-6e6a-4fbc-8e1e-dd715f2b265e"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717"/>
    <a:srgbClr val="7EBA02"/>
    <a:srgbClr val="E28602"/>
    <a:srgbClr val="F9510B"/>
    <a:srgbClr val="FF2600"/>
    <a:srgbClr val="8F1018"/>
    <a:srgbClr val="D14627"/>
    <a:srgbClr val="43B4AA"/>
    <a:srgbClr val="4DE6FF"/>
    <a:srgbClr val="0C60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42B483-72EF-5C21-A2A1-4ECBDA2EF296}" v="3" dt="2023-03-15T09:43:22.4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94"/>
    <p:restoredTop sz="96306"/>
  </p:normalViewPr>
  <p:slideViewPr>
    <p:cSldViewPr snapToGrid="0">
      <p:cViewPr varScale="1">
        <p:scale>
          <a:sx n="200" d="100"/>
          <a:sy n="200" d="100"/>
        </p:scale>
        <p:origin x="1024" y="16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40" d="100"/>
          <a:sy n="140" d="100"/>
        </p:scale>
        <p:origin x="2040"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55"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33.xml"/><Relationship Id="rId1" Type="http://schemas.microsoft.com/office/2011/relationships/chartStyle" Target="style3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42</c:v>
                </c:pt>
                <c:pt idx="1">
                  <c:v>47</c:v>
                </c:pt>
                <c:pt idx="2">
                  <c:v>90</c:v>
                </c:pt>
                <c:pt idx="3">
                  <c:v>99</c:v>
                </c:pt>
                <c:pt idx="4">
                  <c:v>162</c:v>
                </c:pt>
                <c:pt idx="5">
                  <c:v>200</c:v>
                </c:pt>
              </c:numCache>
            </c:numRef>
          </c:val>
          <c:extLst>
            <c:ext xmlns:c16="http://schemas.microsoft.com/office/drawing/2014/chart" uri="{C3380CC4-5D6E-409C-BE32-E72D297353CC}">
              <c16:uniqueId val="{00000000-AF4D-2142-A3A0-B5E98C330860}"/>
            </c:ext>
          </c:extLst>
        </c:ser>
        <c:dLbls>
          <c:showLegendKey val="0"/>
          <c:showVal val="0"/>
          <c:showCatName val="0"/>
          <c:showSerName val="0"/>
          <c:showPercent val="0"/>
          <c:showBubbleSize val="0"/>
        </c:dLbls>
        <c:gapWidth val="400"/>
        <c:overlap val="-27"/>
        <c:axId val="1858867471"/>
        <c:axId val="1954986047"/>
      </c:barChart>
      <c:catAx>
        <c:axId val="1858867471"/>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954986047"/>
        <c:crosses val="autoZero"/>
        <c:auto val="1"/>
        <c:lblAlgn val="ctr"/>
        <c:lblOffset val="100"/>
        <c:noMultiLvlLbl val="0"/>
      </c:catAx>
      <c:valAx>
        <c:axId val="1954986047"/>
        <c:scaling>
          <c:orientation val="minMax"/>
        </c:scaling>
        <c:delete val="1"/>
        <c:axPos val="l"/>
        <c:numFmt formatCode="General" sourceLinked="1"/>
        <c:majorTickMark val="none"/>
        <c:minorTickMark val="none"/>
        <c:tickLblPos val="nextTo"/>
        <c:crossAx val="185886747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43B4AA"/>
              </a:solidFill>
              <a:round/>
            </a:ln>
            <a:effectLst/>
          </c:spPr>
          <c:marker>
            <c:symbol val="circle"/>
            <c:size val="5"/>
            <c:spPr>
              <a:solidFill>
                <a:srgbClr val="43B4AA"/>
              </a:solidFill>
              <a:ln w="9525">
                <a:solidFill>
                  <a:srgbClr val="43B4AA"/>
                </a:solidFill>
              </a:ln>
              <a:effectLst/>
            </c:spPr>
          </c:marker>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ABE3-A345-881E-33AD09A9244C}"/>
            </c:ext>
          </c:extLst>
        </c:ser>
        <c:ser>
          <c:idx val="1"/>
          <c:order val="1"/>
          <c:tx>
            <c:strRef>
              <c:f>Sheet1!$C$1</c:f>
              <c:strCache>
                <c:ptCount val="1"/>
                <c:pt idx="0">
                  <c:v>Series 2</c:v>
                </c:pt>
              </c:strCache>
            </c:strRef>
          </c:tx>
          <c:spPr>
            <a:ln w="12700" cap="rnd">
              <a:solidFill>
                <a:srgbClr val="7EBA02"/>
              </a:solidFill>
              <a:round/>
            </a:ln>
            <a:effectLst/>
          </c:spPr>
          <c:marker>
            <c:symbol val="circle"/>
            <c:size val="5"/>
            <c:spPr>
              <a:solidFill>
                <a:srgbClr val="7EBA02"/>
              </a:solidFill>
              <a:ln w="9525">
                <a:solidFill>
                  <a:srgbClr val="7EBA02"/>
                </a:solid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ABE3-A345-881E-33AD09A9244C}"/>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FF2600"/>
              </a:solidFill>
              <a:round/>
            </a:ln>
            <a:effectLst/>
          </c:spPr>
          <c:marker>
            <c:symbol val="circle"/>
            <c:size val="5"/>
            <c:spPr>
              <a:solidFill>
                <a:srgbClr val="FF2600"/>
              </a:solidFill>
              <a:ln w="9525">
                <a:solidFill>
                  <a:srgbClr val="FF2600"/>
                </a:solidFill>
              </a:ln>
              <a:effectLst/>
            </c:spPr>
          </c:marker>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ABE3-A345-881E-33AD09A9244C}"/>
            </c:ext>
          </c:extLst>
        </c:ser>
        <c:ser>
          <c:idx val="1"/>
          <c:order val="1"/>
          <c:tx>
            <c:strRef>
              <c:f>Sheet1!$C$1</c:f>
              <c:strCache>
                <c:ptCount val="1"/>
                <c:pt idx="0">
                  <c:v>Series 2</c:v>
                </c:pt>
              </c:strCache>
            </c:strRef>
          </c:tx>
          <c:spPr>
            <a:ln w="12700" cap="rnd">
              <a:solidFill>
                <a:srgbClr val="F42D8F"/>
              </a:solidFill>
              <a:round/>
            </a:ln>
            <a:effectLst/>
          </c:spPr>
          <c:marker>
            <c:symbol val="circle"/>
            <c:size val="5"/>
            <c:spPr>
              <a:solidFill>
                <a:srgbClr val="F42D8F"/>
              </a:solidFill>
              <a:ln w="9525">
                <a:no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ABE3-A345-881E-33AD09A9244C}"/>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0C60B7"/>
              </a:solidFill>
              <a:round/>
            </a:ln>
            <a:effectLst/>
          </c:spPr>
          <c:marker>
            <c:symbol val="circle"/>
            <c:size val="5"/>
            <c:spPr>
              <a:solidFill>
                <a:srgbClr val="0C60B7"/>
              </a:solidFill>
              <a:ln w="9525">
                <a:noFill/>
              </a:ln>
              <a:effectLst/>
            </c:spPr>
          </c:marker>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ABE3-A345-881E-33AD09A9244C}"/>
            </c:ext>
          </c:extLst>
        </c:ser>
        <c:ser>
          <c:idx val="1"/>
          <c:order val="1"/>
          <c:tx>
            <c:strRef>
              <c:f>Sheet1!$C$1</c:f>
              <c:strCache>
                <c:ptCount val="1"/>
                <c:pt idx="0">
                  <c:v>Series 2</c:v>
                </c:pt>
              </c:strCache>
            </c:strRef>
          </c:tx>
          <c:spPr>
            <a:ln w="12700" cap="rnd">
              <a:solidFill>
                <a:srgbClr val="4DE6FF"/>
              </a:solidFill>
              <a:round/>
            </a:ln>
            <a:effectLst/>
          </c:spPr>
          <c:marker>
            <c:symbol val="circle"/>
            <c:size val="5"/>
            <c:spPr>
              <a:solidFill>
                <a:srgbClr val="4DE6FF"/>
              </a:solidFill>
              <a:ln w="9525">
                <a:solidFill>
                  <a:srgbClr val="4DE6FF"/>
                </a:solid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ABE3-A345-881E-33AD09A9244C}"/>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E28602"/>
              </a:solidFill>
              <a:round/>
            </a:ln>
            <a:effectLst/>
          </c:spPr>
          <c:marker>
            <c:symbol val="circle"/>
            <c:size val="5"/>
            <c:spPr>
              <a:solidFill>
                <a:srgbClr val="E28602"/>
              </a:solidFill>
              <a:ln w="9525">
                <a:noFill/>
              </a:ln>
              <a:effectLst/>
            </c:spPr>
          </c:marker>
          <c:dPt>
            <c:idx val="1"/>
            <c:marker>
              <c:symbol val="circle"/>
              <c:size val="5"/>
              <c:spPr>
                <a:solidFill>
                  <a:srgbClr val="E28602"/>
                </a:solidFill>
                <a:ln w="9525">
                  <a:solidFill>
                    <a:srgbClr val="E09512"/>
                  </a:solidFill>
                </a:ln>
                <a:effectLst/>
              </c:spPr>
            </c:marker>
            <c:bubble3D val="0"/>
            <c:spPr>
              <a:ln w="12700" cap="rnd">
                <a:solidFill>
                  <a:srgbClr val="E28602"/>
                </a:solidFill>
                <a:round/>
              </a:ln>
              <a:effectLst/>
            </c:spPr>
            <c:extLst>
              <c:ext xmlns:c16="http://schemas.microsoft.com/office/drawing/2014/chart" uri="{C3380CC4-5D6E-409C-BE32-E72D297353CC}">
                <c16:uniqueId val="{00000001-5CAB-5C44-84BE-B2D2FE1094C7}"/>
              </c:ext>
            </c:extLst>
          </c:dPt>
          <c:dPt>
            <c:idx val="2"/>
            <c:marker>
              <c:symbol val="circle"/>
              <c:size val="5"/>
              <c:spPr>
                <a:solidFill>
                  <a:srgbClr val="E28602"/>
                </a:solidFill>
                <a:ln w="9525">
                  <a:solidFill>
                    <a:srgbClr val="E09512"/>
                  </a:solidFill>
                </a:ln>
                <a:effectLst/>
              </c:spPr>
            </c:marker>
            <c:bubble3D val="0"/>
            <c:spPr>
              <a:ln w="12700" cap="rnd">
                <a:solidFill>
                  <a:srgbClr val="E28602"/>
                </a:solidFill>
                <a:round/>
              </a:ln>
              <a:effectLst/>
            </c:spPr>
            <c:extLst>
              <c:ext xmlns:c16="http://schemas.microsoft.com/office/drawing/2014/chart" uri="{C3380CC4-5D6E-409C-BE32-E72D297353CC}">
                <c16:uniqueId val="{00000000-5CAB-5C44-84BE-B2D2FE1094C7}"/>
              </c:ext>
            </c:extLst>
          </c:dPt>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ABE3-A345-881E-33AD09A9244C}"/>
            </c:ext>
          </c:extLst>
        </c:ser>
        <c:ser>
          <c:idx val="1"/>
          <c:order val="1"/>
          <c:tx>
            <c:strRef>
              <c:f>Sheet1!$C$1</c:f>
              <c:strCache>
                <c:ptCount val="1"/>
                <c:pt idx="0">
                  <c:v>Series 2</c:v>
                </c:pt>
              </c:strCache>
            </c:strRef>
          </c:tx>
          <c:spPr>
            <a:ln w="12700" cap="rnd">
              <a:solidFill>
                <a:srgbClr val="FFD717"/>
              </a:solidFill>
              <a:round/>
            </a:ln>
            <a:effectLst/>
          </c:spPr>
          <c:marker>
            <c:symbol val="circle"/>
            <c:size val="5"/>
            <c:spPr>
              <a:solidFill>
                <a:srgbClr val="FFD717"/>
              </a:solidFill>
              <a:ln w="9525">
                <a:solidFill>
                  <a:srgbClr val="FFD717"/>
                </a:solid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ABE3-A345-881E-33AD09A9244C}"/>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43B4AA"/>
              </a:solidFill>
              <a:round/>
            </a:ln>
            <a:effectLst/>
          </c:spPr>
          <c:marker>
            <c:symbol val="circle"/>
            <c:size val="5"/>
            <c:spPr>
              <a:solidFill>
                <a:srgbClr val="43B4AA"/>
              </a:solidFill>
              <a:ln w="9525">
                <a:solidFill>
                  <a:srgbClr val="43B4AA"/>
                </a:solidFill>
              </a:ln>
              <a:effectLst/>
            </c:spPr>
          </c:marker>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ABE3-A345-881E-33AD09A9244C}"/>
            </c:ext>
          </c:extLst>
        </c:ser>
        <c:ser>
          <c:idx val="1"/>
          <c:order val="1"/>
          <c:tx>
            <c:strRef>
              <c:f>Sheet1!$C$1</c:f>
              <c:strCache>
                <c:ptCount val="1"/>
                <c:pt idx="0">
                  <c:v>Series 2</c:v>
                </c:pt>
              </c:strCache>
            </c:strRef>
          </c:tx>
          <c:spPr>
            <a:ln w="12700" cap="rnd">
              <a:solidFill>
                <a:srgbClr val="7EBA02"/>
              </a:solidFill>
              <a:round/>
            </a:ln>
            <a:effectLst/>
          </c:spPr>
          <c:marker>
            <c:symbol val="circle"/>
            <c:size val="5"/>
            <c:spPr>
              <a:solidFill>
                <a:srgbClr val="7EBA02"/>
              </a:solidFill>
              <a:ln w="9525">
                <a:solidFill>
                  <a:srgbClr val="7EBA02"/>
                </a:solid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ABE3-A345-881E-33AD09A9244C}"/>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FF2600"/>
              </a:solidFill>
              <a:round/>
            </a:ln>
            <a:effectLst/>
          </c:spPr>
          <c:marker>
            <c:symbol val="circle"/>
            <c:size val="5"/>
            <c:spPr>
              <a:solidFill>
                <a:srgbClr val="FF2600"/>
              </a:solidFill>
              <a:ln w="9525">
                <a:solidFill>
                  <a:srgbClr val="FF2600"/>
                </a:solidFill>
              </a:ln>
              <a:effectLst/>
            </c:spPr>
          </c:marker>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ABE3-A345-881E-33AD09A9244C}"/>
            </c:ext>
          </c:extLst>
        </c:ser>
        <c:ser>
          <c:idx val="1"/>
          <c:order val="1"/>
          <c:tx>
            <c:strRef>
              <c:f>Sheet1!$C$1</c:f>
              <c:strCache>
                <c:ptCount val="1"/>
                <c:pt idx="0">
                  <c:v>Series 2</c:v>
                </c:pt>
              </c:strCache>
            </c:strRef>
          </c:tx>
          <c:spPr>
            <a:ln w="12700" cap="rnd">
              <a:solidFill>
                <a:srgbClr val="F42D8F"/>
              </a:solidFill>
              <a:round/>
            </a:ln>
            <a:effectLst/>
          </c:spPr>
          <c:marker>
            <c:symbol val="circle"/>
            <c:size val="5"/>
            <c:spPr>
              <a:solidFill>
                <a:srgbClr val="F42D8F"/>
              </a:solidFill>
              <a:ln w="9525">
                <a:no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ABE3-A345-881E-33AD09A9244C}"/>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0C60B7"/>
              </a:solidFill>
              <a:round/>
            </a:ln>
            <a:effectLst/>
          </c:spPr>
          <c:marker>
            <c:symbol val="circle"/>
            <c:size val="5"/>
            <c:spPr>
              <a:solidFill>
                <a:srgbClr val="0C60B7"/>
              </a:solidFill>
              <a:ln w="9525">
                <a:noFill/>
              </a:ln>
              <a:effectLst/>
            </c:spPr>
          </c:marker>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ABE3-A345-881E-33AD09A9244C}"/>
            </c:ext>
          </c:extLst>
        </c:ser>
        <c:ser>
          <c:idx val="1"/>
          <c:order val="1"/>
          <c:tx>
            <c:strRef>
              <c:f>Sheet1!$C$1</c:f>
              <c:strCache>
                <c:ptCount val="1"/>
                <c:pt idx="0">
                  <c:v>Series 2</c:v>
                </c:pt>
              </c:strCache>
            </c:strRef>
          </c:tx>
          <c:spPr>
            <a:ln w="12700" cap="rnd">
              <a:solidFill>
                <a:srgbClr val="4DE6FF"/>
              </a:solidFill>
              <a:round/>
            </a:ln>
            <a:effectLst/>
          </c:spPr>
          <c:marker>
            <c:symbol val="circle"/>
            <c:size val="5"/>
            <c:spPr>
              <a:solidFill>
                <a:srgbClr val="4DE6FF"/>
              </a:solidFill>
              <a:ln w="9525">
                <a:solidFill>
                  <a:srgbClr val="4DE6FF"/>
                </a:solid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ABE3-A345-881E-33AD09A9244C}"/>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E28602"/>
              </a:solidFill>
              <a:round/>
            </a:ln>
            <a:effectLst/>
          </c:spPr>
          <c:marker>
            <c:symbol val="circle"/>
            <c:size val="5"/>
            <c:spPr>
              <a:solidFill>
                <a:srgbClr val="E28602"/>
              </a:solidFill>
              <a:ln w="9525">
                <a:noFill/>
              </a:ln>
              <a:effectLst/>
            </c:spPr>
          </c:marker>
          <c:dPt>
            <c:idx val="1"/>
            <c:marker>
              <c:symbol val="circle"/>
              <c:size val="5"/>
              <c:spPr>
                <a:solidFill>
                  <a:srgbClr val="E28602"/>
                </a:solidFill>
                <a:ln w="9525">
                  <a:solidFill>
                    <a:srgbClr val="E09512"/>
                  </a:solidFill>
                </a:ln>
                <a:effectLst/>
              </c:spPr>
            </c:marker>
            <c:bubble3D val="0"/>
            <c:spPr>
              <a:ln w="12700" cap="rnd">
                <a:solidFill>
                  <a:srgbClr val="E28602"/>
                </a:solidFill>
                <a:round/>
              </a:ln>
              <a:effectLst/>
            </c:spPr>
            <c:extLst>
              <c:ext xmlns:c16="http://schemas.microsoft.com/office/drawing/2014/chart" uri="{C3380CC4-5D6E-409C-BE32-E72D297353CC}">
                <c16:uniqueId val="{00000001-5CAB-5C44-84BE-B2D2FE1094C7}"/>
              </c:ext>
            </c:extLst>
          </c:dPt>
          <c:dPt>
            <c:idx val="2"/>
            <c:marker>
              <c:symbol val="circle"/>
              <c:size val="5"/>
              <c:spPr>
                <a:solidFill>
                  <a:srgbClr val="E28602"/>
                </a:solidFill>
                <a:ln w="9525">
                  <a:solidFill>
                    <a:srgbClr val="E09512"/>
                  </a:solidFill>
                </a:ln>
                <a:effectLst/>
              </c:spPr>
            </c:marker>
            <c:bubble3D val="0"/>
            <c:spPr>
              <a:ln w="12700" cap="rnd">
                <a:solidFill>
                  <a:srgbClr val="E28602"/>
                </a:solidFill>
                <a:round/>
              </a:ln>
              <a:effectLst/>
            </c:spPr>
            <c:extLst>
              <c:ext xmlns:c16="http://schemas.microsoft.com/office/drawing/2014/chart" uri="{C3380CC4-5D6E-409C-BE32-E72D297353CC}">
                <c16:uniqueId val="{00000000-5CAB-5C44-84BE-B2D2FE1094C7}"/>
              </c:ext>
            </c:extLst>
          </c:dPt>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ABE3-A345-881E-33AD09A9244C}"/>
            </c:ext>
          </c:extLst>
        </c:ser>
        <c:ser>
          <c:idx val="1"/>
          <c:order val="1"/>
          <c:tx>
            <c:strRef>
              <c:f>Sheet1!$C$1</c:f>
              <c:strCache>
                <c:ptCount val="1"/>
                <c:pt idx="0">
                  <c:v>Series 2</c:v>
                </c:pt>
              </c:strCache>
            </c:strRef>
          </c:tx>
          <c:spPr>
            <a:ln w="12700" cap="rnd">
              <a:solidFill>
                <a:srgbClr val="FFD717"/>
              </a:solidFill>
              <a:round/>
            </a:ln>
            <a:effectLst/>
          </c:spPr>
          <c:marker>
            <c:symbol val="circle"/>
            <c:size val="5"/>
            <c:spPr>
              <a:solidFill>
                <a:srgbClr val="FFD717"/>
              </a:solidFill>
              <a:ln w="9525">
                <a:solidFill>
                  <a:srgbClr val="FFD717"/>
                </a:solid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ABE3-A345-881E-33AD09A9244C}"/>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43B4AA"/>
              </a:solidFill>
              <a:round/>
            </a:ln>
            <a:effectLst/>
          </c:spPr>
          <c:marker>
            <c:symbol val="circle"/>
            <c:size val="5"/>
            <c:spPr>
              <a:solidFill>
                <a:srgbClr val="43B4AA"/>
              </a:solidFill>
              <a:ln w="9525">
                <a:solidFill>
                  <a:srgbClr val="43B4AA"/>
                </a:solidFill>
              </a:ln>
              <a:effectLst/>
            </c:spPr>
          </c:marker>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F462-2047-8F69-7B61A31ADD9F}"/>
            </c:ext>
          </c:extLst>
        </c:ser>
        <c:ser>
          <c:idx val="1"/>
          <c:order val="1"/>
          <c:tx>
            <c:strRef>
              <c:f>Sheet1!$C$1</c:f>
              <c:strCache>
                <c:ptCount val="1"/>
                <c:pt idx="0">
                  <c:v>Series 2</c:v>
                </c:pt>
              </c:strCache>
            </c:strRef>
          </c:tx>
          <c:spPr>
            <a:ln w="12700" cap="rnd">
              <a:solidFill>
                <a:srgbClr val="7EBA02"/>
              </a:solidFill>
              <a:round/>
            </a:ln>
            <a:effectLst/>
          </c:spPr>
          <c:marker>
            <c:symbol val="circle"/>
            <c:size val="5"/>
            <c:spPr>
              <a:solidFill>
                <a:srgbClr val="7EBA02"/>
              </a:solidFill>
              <a:ln w="9525">
                <a:solidFill>
                  <a:srgbClr val="7EBA02"/>
                </a:solid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F462-2047-8F69-7B61A31ADD9F}"/>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FF2600"/>
              </a:solidFill>
              <a:round/>
            </a:ln>
            <a:effectLst/>
          </c:spPr>
          <c:marker>
            <c:symbol val="circle"/>
            <c:size val="5"/>
            <c:spPr>
              <a:solidFill>
                <a:srgbClr val="FF2600"/>
              </a:solidFill>
              <a:ln w="9525">
                <a:solidFill>
                  <a:srgbClr val="FF2600"/>
                </a:solidFill>
              </a:ln>
              <a:effectLst/>
            </c:spPr>
          </c:marker>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564E-464A-A8E9-AED64EC0DC90}"/>
            </c:ext>
          </c:extLst>
        </c:ser>
        <c:ser>
          <c:idx val="1"/>
          <c:order val="1"/>
          <c:tx>
            <c:strRef>
              <c:f>Sheet1!$C$1</c:f>
              <c:strCache>
                <c:ptCount val="1"/>
                <c:pt idx="0">
                  <c:v>Series 2</c:v>
                </c:pt>
              </c:strCache>
            </c:strRef>
          </c:tx>
          <c:spPr>
            <a:ln w="12700" cap="rnd">
              <a:solidFill>
                <a:srgbClr val="F42D8F"/>
              </a:solidFill>
              <a:round/>
            </a:ln>
            <a:effectLst/>
          </c:spPr>
          <c:marker>
            <c:symbol val="circle"/>
            <c:size val="5"/>
            <c:spPr>
              <a:solidFill>
                <a:srgbClr val="F42D8F"/>
              </a:solidFill>
              <a:ln w="9525">
                <a:no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564E-464A-A8E9-AED64EC0DC90}"/>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1"/>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467-C54B-92D4-48171AC95D1F}"/>
            </c:ext>
          </c:extLst>
        </c:ser>
        <c:ser>
          <c:idx val="1"/>
          <c:order val="1"/>
          <c:tx>
            <c:strRef>
              <c:f>Sheet1!$C$1</c:f>
              <c:strCache>
                <c:ptCount val="1"/>
                <c:pt idx="0">
                  <c:v>Series 2</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extLst>
            <c:ext xmlns:c16="http://schemas.microsoft.com/office/drawing/2014/chart" uri="{C3380CC4-5D6E-409C-BE32-E72D297353CC}">
              <c16:uniqueId val="{00000001-7467-C54B-92D4-48171AC95D1F}"/>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20</c:v>
                </c:pt>
                <c:pt idx="1">
                  <c:v>20</c:v>
                </c:pt>
                <c:pt idx="2">
                  <c:v>30</c:v>
                </c:pt>
                <c:pt idx="3">
                  <c:v>50</c:v>
                </c:pt>
              </c:numCache>
            </c:numRef>
          </c:val>
          <c:extLst>
            <c:ext xmlns:c16="http://schemas.microsoft.com/office/drawing/2014/chart" uri="{C3380CC4-5D6E-409C-BE32-E72D297353CC}">
              <c16:uniqueId val="{00000002-7467-C54B-92D4-48171AC95D1F}"/>
            </c:ext>
          </c:extLst>
        </c:ser>
        <c:dLbls>
          <c:dLblPos val="outEnd"/>
          <c:showLegendKey val="0"/>
          <c:showVal val="1"/>
          <c:showCatName val="0"/>
          <c:showSerName val="0"/>
          <c:showPercent val="0"/>
          <c:showBubbleSize val="0"/>
        </c:dLbls>
        <c:gapWidth val="444"/>
        <c:overlap val="-90"/>
        <c:axId val="1747057007"/>
        <c:axId val="1747059087"/>
      </c:barChart>
      <c:catAx>
        <c:axId val="174705700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47059087"/>
        <c:crosses val="autoZero"/>
        <c:auto val="1"/>
        <c:lblAlgn val="ctr"/>
        <c:lblOffset val="100"/>
        <c:noMultiLvlLbl val="0"/>
      </c:catAx>
      <c:valAx>
        <c:axId val="1747059087"/>
        <c:scaling>
          <c:orientation val="minMax"/>
        </c:scaling>
        <c:delete val="1"/>
        <c:axPos val="l"/>
        <c:numFmt formatCode="General" sourceLinked="1"/>
        <c:majorTickMark val="none"/>
        <c:minorTickMark val="none"/>
        <c:tickLblPos val="nextTo"/>
        <c:crossAx val="1747057007"/>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0C60B7"/>
              </a:solidFill>
              <a:round/>
            </a:ln>
            <a:effectLst/>
          </c:spPr>
          <c:marker>
            <c:symbol val="circle"/>
            <c:size val="5"/>
            <c:spPr>
              <a:solidFill>
                <a:srgbClr val="0C60B7"/>
              </a:solidFill>
              <a:ln w="9525">
                <a:noFill/>
              </a:ln>
              <a:effectLst/>
            </c:spPr>
          </c:marker>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FF10-5D45-BADF-A6DD7ADA2BD9}"/>
            </c:ext>
          </c:extLst>
        </c:ser>
        <c:ser>
          <c:idx val="1"/>
          <c:order val="1"/>
          <c:tx>
            <c:strRef>
              <c:f>Sheet1!$C$1</c:f>
              <c:strCache>
                <c:ptCount val="1"/>
                <c:pt idx="0">
                  <c:v>Series 2</c:v>
                </c:pt>
              </c:strCache>
            </c:strRef>
          </c:tx>
          <c:spPr>
            <a:ln w="12700" cap="rnd">
              <a:solidFill>
                <a:srgbClr val="4DE6FF"/>
              </a:solidFill>
              <a:round/>
            </a:ln>
            <a:effectLst/>
          </c:spPr>
          <c:marker>
            <c:symbol val="circle"/>
            <c:size val="5"/>
            <c:spPr>
              <a:solidFill>
                <a:srgbClr val="4DE6FF"/>
              </a:solidFill>
              <a:ln w="9525">
                <a:solidFill>
                  <a:srgbClr val="4DE6FF"/>
                </a:solid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FF10-5D45-BADF-A6DD7ADA2BD9}"/>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E28602"/>
              </a:solidFill>
              <a:round/>
            </a:ln>
            <a:effectLst/>
          </c:spPr>
          <c:marker>
            <c:symbol val="circle"/>
            <c:size val="5"/>
            <c:spPr>
              <a:solidFill>
                <a:srgbClr val="E28602"/>
              </a:solidFill>
              <a:ln w="9525">
                <a:noFill/>
              </a:ln>
              <a:effectLst/>
            </c:spPr>
          </c:marker>
          <c:dPt>
            <c:idx val="1"/>
            <c:marker>
              <c:symbol val="circle"/>
              <c:size val="5"/>
              <c:spPr>
                <a:solidFill>
                  <a:srgbClr val="E28602"/>
                </a:solidFill>
                <a:ln w="9525">
                  <a:solidFill>
                    <a:srgbClr val="E09512"/>
                  </a:solidFill>
                </a:ln>
                <a:effectLst/>
              </c:spPr>
            </c:marker>
            <c:bubble3D val="0"/>
            <c:spPr>
              <a:ln w="12700" cap="rnd">
                <a:solidFill>
                  <a:srgbClr val="E28602"/>
                </a:solidFill>
                <a:round/>
              </a:ln>
              <a:effectLst/>
            </c:spPr>
            <c:extLst>
              <c:ext xmlns:c16="http://schemas.microsoft.com/office/drawing/2014/chart" uri="{C3380CC4-5D6E-409C-BE32-E72D297353CC}">
                <c16:uniqueId val="{00000001-D65E-0B48-ADE6-6CC4BED579DC}"/>
              </c:ext>
            </c:extLst>
          </c:dPt>
          <c:dPt>
            <c:idx val="2"/>
            <c:marker>
              <c:symbol val="circle"/>
              <c:size val="5"/>
              <c:spPr>
                <a:solidFill>
                  <a:srgbClr val="E28602"/>
                </a:solidFill>
                <a:ln w="9525">
                  <a:solidFill>
                    <a:srgbClr val="E09512"/>
                  </a:solidFill>
                </a:ln>
                <a:effectLst/>
              </c:spPr>
            </c:marker>
            <c:bubble3D val="0"/>
            <c:spPr>
              <a:ln w="12700" cap="rnd">
                <a:solidFill>
                  <a:srgbClr val="E28602"/>
                </a:solidFill>
                <a:round/>
              </a:ln>
              <a:effectLst/>
            </c:spPr>
            <c:extLst>
              <c:ext xmlns:c16="http://schemas.microsoft.com/office/drawing/2014/chart" uri="{C3380CC4-5D6E-409C-BE32-E72D297353CC}">
                <c16:uniqueId val="{00000003-D65E-0B48-ADE6-6CC4BED579DC}"/>
              </c:ext>
            </c:extLst>
          </c:dPt>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4-D65E-0B48-ADE6-6CC4BED579DC}"/>
            </c:ext>
          </c:extLst>
        </c:ser>
        <c:ser>
          <c:idx val="1"/>
          <c:order val="1"/>
          <c:tx>
            <c:strRef>
              <c:f>Sheet1!$C$1</c:f>
              <c:strCache>
                <c:ptCount val="1"/>
                <c:pt idx="0">
                  <c:v>Series 2</c:v>
                </c:pt>
              </c:strCache>
            </c:strRef>
          </c:tx>
          <c:spPr>
            <a:ln w="12700" cap="rnd">
              <a:solidFill>
                <a:srgbClr val="FFD717"/>
              </a:solidFill>
              <a:round/>
            </a:ln>
            <a:effectLst/>
          </c:spPr>
          <c:marker>
            <c:symbol val="circle"/>
            <c:size val="5"/>
            <c:spPr>
              <a:solidFill>
                <a:srgbClr val="FFD717"/>
              </a:solidFill>
              <a:ln w="9525">
                <a:solidFill>
                  <a:srgbClr val="FFD717"/>
                </a:solid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5-D65E-0B48-ADE6-6CC4BED579DC}"/>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43B4AA"/>
              </a:solidFill>
              <a:round/>
            </a:ln>
            <a:effectLst/>
          </c:spPr>
          <c:marker>
            <c:symbol val="circle"/>
            <c:size val="5"/>
            <c:spPr>
              <a:solidFill>
                <a:srgbClr val="43B4AA"/>
              </a:solidFill>
              <a:ln w="9525">
                <a:solidFill>
                  <a:srgbClr val="43B4AA"/>
                </a:solidFill>
              </a:ln>
              <a:effectLst/>
            </c:spPr>
          </c:marker>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A5C0-8848-80BF-8B1E08CD4711}"/>
            </c:ext>
          </c:extLst>
        </c:ser>
        <c:ser>
          <c:idx val="1"/>
          <c:order val="1"/>
          <c:tx>
            <c:strRef>
              <c:f>Sheet1!$C$1</c:f>
              <c:strCache>
                <c:ptCount val="1"/>
                <c:pt idx="0">
                  <c:v>Series 2</c:v>
                </c:pt>
              </c:strCache>
            </c:strRef>
          </c:tx>
          <c:spPr>
            <a:ln w="12700" cap="rnd">
              <a:solidFill>
                <a:srgbClr val="7EBA02"/>
              </a:solidFill>
              <a:round/>
            </a:ln>
            <a:effectLst/>
          </c:spPr>
          <c:marker>
            <c:symbol val="circle"/>
            <c:size val="5"/>
            <c:spPr>
              <a:solidFill>
                <a:srgbClr val="7EBA02"/>
              </a:solidFill>
              <a:ln w="9525">
                <a:solidFill>
                  <a:srgbClr val="7EBA02"/>
                </a:solid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A5C0-8848-80BF-8B1E08CD4711}"/>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FF2600"/>
              </a:solidFill>
              <a:round/>
            </a:ln>
            <a:effectLst/>
          </c:spPr>
          <c:marker>
            <c:symbol val="circle"/>
            <c:size val="5"/>
            <c:spPr>
              <a:solidFill>
                <a:srgbClr val="FF2600"/>
              </a:solidFill>
              <a:ln w="9525">
                <a:solidFill>
                  <a:srgbClr val="FF2600"/>
                </a:solidFill>
              </a:ln>
              <a:effectLst/>
            </c:spPr>
          </c:marker>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453B-4243-88E5-D0402093BD09}"/>
            </c:ext>
          </c:extLst>
        </c:ser>
        <c:ser>
          <c:idx val="1"/>
          <c:order val="1"/>
          <c:tx>
            <c:strRef>
              <c:f>Sheet1!$C$1</c:f>
              <c:strCache>
                <c:ptCount val="1"/>
                <c:pt idx="0">
                  <c:v>Series 2</c:v>
                </c:pt>
              </c:strCache>
            </c:strRef>
          </c:tx>
          <c:spPr>
            <a:ln w="12700" cap="rnd">
              <a:solidFill>
                <a:srgbClr val="F42D8F"/>
              </a:solidFill>
              <a:round/>
            </a:ln>
            <a:effectLst/>
          </c:spPr>
          <c:marker>
            <c:symbol val="circle"/>
            <c:size val="5"/>
            <c:spPr>
              <a:solidFill>
                <a:srgbClr val="F42D8F"/>
              </a:solidFill>
              <a:ln w="9525">
                <a:no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453B-4243-88E5-D0402093BD09}"/>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0C60B7"/>
              </a:solidFill>
              <a:round/>
            </a:ln>
            <a:effectLst/>
          </c:spPr>
          <c:marker>
            <c:symbol val="circle"/>
            <c:size val="5"/>
            <c:spPr>
              <a:solidFill>
                <a:srgbClr val="0C60B7"/>
              </a:solidFill>
              <a:ln w="9525">
                <a:noFill/>
              </a:ln>
              <a:effectLst/>
            </c:spPr>
          </c:marker>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0-D4DB-624C-9A51-111565C3DF3E}"/>
            </c:ext>
          </c:extLst>
        </c:ser>
        <c:ser>
          <c:idx val="1"/>
          <c:order val="1"/>
          <c:tx>
            <c:strRef>
              <c:f>Sheet1!$C$1</c:f>
              <c:strCache>
                <c:ptCount val="1"/>
                <c:pt idx="0">
                  <c:v>Series 2</c:v>
                </c:pt>
              </c:strCache>
            </c:strRef>
          </c:tx>
          <c:spPr>
            <a:ln w="12700" cap="rnd">
              <a:solidFill>
                <a:srgbClr val="4DE6FF"/>
              </a:solidFill>
              <a:round/>
            </a:ln>
            <a:effectLst/>
          </c:spPr>
          <c:marker>
            <c:symbol val="circle"/>
            <c:size val="5"/>
            <c:spPr>
              <a:solidFill>
                <a:srgbClr val="4DE6FF"/>
              </a:solidFill>
              <a:ln w="9525">
                <a:solidFill>
                  <a:srgbClr val="4DE6FF"/>
                </a:solid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1-D4DB-624C-9A51-111565C3DF3E}"/>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2700" cap="rnd">
              <a:solidFill>
                <a:srgbClr val="E28602"/>
              </a:solidFill>
              <a:round/>
            </a:ln>
            <a:effectLst/>
          </c:spPr>
          <c:marker>
            <c:symbol val="circle"/>
            <c:size val="5"/>
            <c:spPr>
              <a:solidFill>
                <a:srgbClr val="E28602"/>
              </a:solidFill>
              <a:ln w="9525">
                <a:noFill/>
              </a:ln>
              <a:effectLst/>
            </c:spPr>
          </c:marker>
          <c:dPt>
            <c:idx val="1"/>
            <c:marker>
              <c:symbol val="circle"/>
              <c:size val="5"/>
              <c:spPr>
                <a:solidFill>
                  <a:srgbClr val="E28602"/>
                </a:solidFill>
                <a:ln w="9525">
                  <a:solidFill>
                    <a:srgbClr val="E09512"/>
                  </a:solidFill>
                </a:ln>
                <a:effectLst/>
              </c:spPr>
            </c:marker>
            <c:bubble3D val="0"/>
            <c:spPr>
              <a:ln w="12700" cap="rnd">
                <a:solidFill>
                  <a:srgbClr val="E28602"/>
                </a:solidFill>
                <a:round/>
              </a:ln>
              <a:effectLst/>
            </c:spPr>
            <c:extLst>
              <c:ext xmlns:c16="http://schemas.microsoft.com/office/drawing/2014/chart" uri="{C3380CC4-5D6E-409C-BE32-E72D297353CC}">
                <c16:uniqueId val="{00000001-4BCC-7A40-9E35-6385F37E881E}"/>
              </c:ext>
            </c:extLst>
          </c:dPt>
          <c:dPt>
            <c:idx val="2"/>
            <c:marker>
              <c:symbol val="circle"/>
              <c:size val="5"/>
              <c:spPr>
                <a:solidFill>
                  <a:srgbClr val="E28602"/>
                </a:solidFill>
                <a:ln w="9525">
                  <a:solidFill>
                    <a:srgbClr val="E09512"/>
                  </a:solidFill>
                </a:ln>
                <a:effectLst/>
              </c:spPr>
            </c:marker>
            <c:bubble3D val="0"/>
            <c:spPr>
              <a:ln w="12700" cap="rnd">
                <a:solidFill>
                  <a:srgbClr val="E28602"/>
                </a:solidFill>
                <a:round/>
              </a:ln>
              <a:effectLst/>
            </c:spPr>
            <c:extLst>
              <c:ext xmlns:c16="http://schemas.microsoft.com/office/drawing/2014/chart" uri="{C3380CC4-5D6E-409C-BE32-E72D297353CC}">
                <c16:uniqueId val="{00000003-4BCC-7A40-9E35-6385F37E881E}"/>
              </c:ext>
            </c:extLst>
          </c:dPt>
          <c:cat>
            <c:numRef>
              <c:f>Sheet1!$A$2:$A$4</c:f>
              <c:numCache>
                <c:formatCode>General</c:formatCode>
                <c:ptCount val="3"/>
                <c:pt idx="0">
                  <c:v>2020</c:v>
                </c:pt>
                <c:pt idx="1">
                  <c:v>2021</c:v>
                </c:pt>
                <c:pt idx="2">
                  <c:v>2022</c:v>
                </c:pt>
              </c:numCache>
            </c:numRef>
          </c:cat>
          <c:val>
            <c:numRef>
              <c:f>Sheet1!$B$2:$B$4</c:f>
              <c:numCache>
                <c:formatCode>General</c:formatCode>
                <c:ptCount val="3"/>
                <c:pt idx="0">
                  <c:v>22</c:v>
                </c:pt>
                <c:pt idx="1">
                  <c:v>15</c:v>
                </c:pt>
                <c:pt idx="2">
                  <c:v>20</c:v>
                </c:pt>
              </c:numCache>
            </c:numRef>
          </c:val>
          <c:smooth val="0"/>
          <c:extLst>
            <c:ext xmlns:c16="http://schemas.microsoft.com/office/drawing/2014/chart" uri="{C3380CC4-5D6E-409C-BE32-E72D297353CC}">
              <c16:uniqueId val="{00000004-4BCC-7A40-9E35-6385F37E881E}"/>
            </c:ext>
          </c:extLst>
        </c:ser>
        <c:ser>
          <c:idx val="1"/>
          <c:order val="1"/>
          <c:tx>
            <c:strRef>
              <c:f>Sheet1!$C$1</c:f>
              <c:strCache>
                <c:ptCount val="1"/>
                <c:pt idx="0">
                  <c:v>Series 2</c:v>
                </c:pt>
              </c:strCache>
            </c:strRef>
          </c:tx>
          <c:spPr>
            <a:ln w="12700" cap="rnd">
              <a:solidFill>
                <a:srgbClr val="FFD717"/>
              </a:solidFill>
              <a:round/>
            </a:ln>
            <a:effectLst/>
          </c:spPr>
          <c:marker>
            <c:symbol val="circle"/>
            <c:size val="5"/>
            <c:spPr>
              <a:solidFill>
                <a:srgbClr val="FFD717"/>
              </a:solidFill>
              <a:ln w="9525">
                <a:solidFill>
                  <a:srgbClr val="FFD717"/>
                </a:solidFill>
              </a:ln>
              <a:effectLst/>
            </c:spPr>
          </c:marker>
          <c:cat>
            <c:numRef>
              <c:f>Sheet1!$A$2:$A$4</c:f>
              <c:numCache>
                <c:formatCode>General</c:formatCode>
                <c:ptCount val="3"/>
                <c:pt idx="0">
                  <c:v>2020</c:v>
                </c:pt>
                <c:pt idx="1">
                  <c:v>2021</c:v>
                </c:pt>
                <c:pt idx="2">
                  <c:v>2022</c:v>
                </c:pt>
              </c:numCache>
            </c:numRef>
          </c:cat>
          <c:val>
            <c:numRef>
              <c:f>Sheet1!$C$2:$C$4</c:f>
              <c:numCache>
                <c:formatCode>General</c:formatCode>
                <c:ptCount val="3"/>
                <c:pt idx="0">
                  <c:v>22</c:v>
                </c:pt>
                <c:pt idx="1">
                  <c:v>17</c:v>
                </c:pt>
                <c:pt idx="2">
                  <c:v>25</c:v>
                </c:pt>
              </c:numCache>
            </c:numRef>
          </c:val>
          <c:smooth val="0"/>
          <c:extLst>
            <c:ext xmlns:c16="http://schemas.microsoft.com/office/drawing/2014/chart" uri="{C3380CC4-5D6E-409C-BE32-E72D297353CC}">
              <c16:uniqueId val="{00000005-4BCC-7A40-9E35-6385F37E881E}"/>
            </c:ext>
          </c:extLst>
        </c:ser>
        <c:dLbls>
          <c:showLegendKey val="0"/>
          <c:showVal val="0"/>
          <c:showCatName val="0"/>
          <c:showSerName val="0"/>
          <c:showPercent val="0"/>
          <c:showBubbleSize val="0"/>
        </c:dLbls>
        <c:marker val="1"/>
        <c:smooth val="0"/>
        <c:axId val="955888784"/>
        <c:axId val="955394992"/>
      </c:lineChart>
      <c:catAx>
        <c:axId val="9558887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394992"/>
        <c:crosses val="autoZero"/>
        <c:auto val="1"/>
        <c:lblAlgn val="ctr"/>
        <c:lblOffset val="100"/>
        <c:noMultiLvlLbl val="0"/>
      </c:catAx>
      <c:valAx>
        <c:axId val="955394992"/>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955888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solidFill>
              <a:ln w="6350">
                <a:solidFill>
                  <a:schemeClr val="tx1"/>
                </a:solidFill>
              </a:ln>
              <a:effectLst/>
            </c:spPr>
            <c:extLst>
              <c:ext xmlns:c16="http://schemas.microsoft.com/office/drawing/2014/chart" uri="{C3380CC4-5D6E-409C-BE32-E72D297353CC}">
                <c16:uniqueId val="{00000006-709A-524F-AF2A-53320FD3FD52}"/>
              </c:ext>
            </c:extLst>
          </c:dPt>
          <c:dPt>
            <c:idx val="1"/>
            <c:bubble3D val="0"/>
            <c:spPr>
              <a:solidFill>
                <a:schemeClr val="tx1"/>
              </a:solidFill>
              <a:ln w="6350">
                <a:solidFill>
                  <a:schemeClr val="tx1"/>
                </a:solidFill>
              </a:ln>
              <a:effectLst/>
            </c:spPr>
            <c:extLst>
              <c:ext xmlns:c16="http://schemas.microsoft.com/office/drawing/2014/chart" uri="{C3380CC4-5D6E-409C-BE32-E72D297353CC}">
                <c16:uniqueId val="{00000001-709A-524F-AF2A-53320FD3FD52}"/>
              </c:ext>
            </c:extLst>
          </c:dPt>
          <c:dPt>
            <c:idx val="2"/>
            <c:bubble3D val="0"/>
            <c:spPr>
              <a:solidFill>
                <a:srgbClr val="0C60B7"/>
              </a:solidFill>
              <a:ln w="6350">
                <a:solidFill>
                  <a:schemeClr val="accent6"/>
                </a:solidFill>
              </a:ln>
              <a:effectLst/>
            </c:spPr>
            <c:extLst>
              <c:ext xmlns:c16="http://schemas.microsoft.com/office/drawing/2014/chart" uri="{C3380CC4-5D6E-409C-BE32-E72D297353CC}">
                <c16:uniqueId val="{00000002-709A-524F-AF2A-53320FD3FD52}"/>
              </c:ext>
            </c:extLst>
          </c:dPt>
          <c:dPt>
            <c:idx val="3"/>
            <c:bubble3D val="0"/>
            <c:spPr>
              <a:solidFill>
                <a:srgbClr val="FFD717"/>
              </a:solidFill>
              <a:ln w="6350">
                <a:solidFill>
                  <a:srgbClr val="FFD717"/>
                </a:solidFill>
              </a:ln>
              <a:effectLst/>
            </c:spPr>
            <c:extLst>
              <c:ext xmlns:c16="http://schemas.microsoft.com/office/drawing/2014/chart" uri="{C3380CC4-5D6E-409C-BE32-E72D297353CC}">
                <c16:uniqueId val="{00000003-709A-524F-AF2A-53320FD3FD52}"/>
              </c:ext>
            </c:extLst>
          </c:dPt>
          <c:dPt>
            <c:idx val="4"/>
            <c:bubble3D val="0"/>
            <c:spPr>
              <a:solidFill>
                <a:srgbClr val="F42D8F"/>
              </a:solidFill>
              <a:ln w="6350">
                <a:solidFill>
                  <a:schemeClr val="accent3"/>
                </a:solidFill>
              </a:ln>
              <a:effectLst/>
            </c:spPr>
            <c:extLst>
              <c:ext xmlns:c16="http://schemas.microsoft.com/office/drawing/2014/chart" uri="{C3380CC4-5D6E-409C-BE32-E72D297353CC}">
                <c16:uniqueId val="{00000004-709A-524F-AF2A-53320FD3FD52}"/>
              </c:ext>
            </c:extLst>
          </c:dPt>
          <c:dPt>
            <c:idx val="5"/>
            <c:bubble3D val="0"/>
            <c:spPr>
              <a:solidFill>
                <a:srgbClr val="7EBA02"/>
              </a:solidFill>
              <a:ln w="6350">
                <a:solidFill>
                  <a:srgbClr val="7EBA02"/>
                </a:solidFill>
              </a:ln>
              <a:effectLst/>
            </c:spPr>
            <c:extLst>
              <c:ext xmlns:c16="http://schemas.microsoft.com/office/drawing/2014/chart" uri="{C3380CC4-5D6E-409C-BE32-E72D297353CC}">
                <c16:uniqueId val="{00000005-709A-524F-AF2A-53320FD3FD52}"/>
              </c:ext>
            </c:extLst>
          </c:dPt>
          <c:dLbls>
            <c:dLbl>
              <c:idx val="1"/>
              <c:tx>
                <c:rich>
                  <a:bodyPr/>
                  <a:lstStyle/>
                  <a:p>
                    <a:fld id="{59E80001-F258-624D-B59D-2F833353486E}" type="PERCENTAGE">
                      <a:rPr lang="en-US">
                        <a:solidFill>
                          <a:schemeClr val="bg1"/>
                        </a:solidFill>
                      </a:rPr>
                      <a:pPr/>
                      <a:t>[PERCENTAGE]</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09A-524F-AF2A-53320FD3FD52}"/>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40</c:v>
                </c:pt>
                <c:pt idx="1">
                  <c:v>45</c:v>
                </c:pt>
                <c:pt idx="2">
                  <c:v>3</c:v>
                </c:pt>
                <c:pt idx="3">
                  <c:v>5</c:v>
                </c:pt>
                <c:pt idx="4">
                  <c:v>3</c:v>
                </c:pt>
                <c:pt idx="5">
                  <c:v>4</c:v>
                </c:pt>
              </c:numCache>
            </c:numRef>
          </c:val>
          <c:extLst>
            <c:ext xmlns:c16="http://schemas.microsoft.com/office/drawing/2014/chart" uri="{C3380CC4-5D6E-409C-BE32-E72D297353CC}">
              <c16:uniqueId val="{00000000-709A-524F-AF2A-53320FD3FD52}"/>
            </c:ext>
          </c:extLst>
        </c:ser>
        <c:dLbls>
          <c:showLegendKey val="0"/>
          <c:showVal val="0"/>
          <c:showCatName val="0"/>
          <c:showSerName val="0"/>
          <c:showPercent val="1"/>
          <c:showBubbleSize val="0"/>
          <c:showLeaderLines val="1"/>
        </c:dLbls>
        <c:firstSliceAng val="0"/>
        <c:holeSize val="73"/>
      </c:doughnutChart>
      <c:spPr>
        <a:noFill/>
        <a:ln>
          <a:noFill/>
        </a:ln>
        <a:effectLst/>
      </c:spPr>
    </c:plotArea>
    <c:legend>
      <c:legendPos val="r"/>
      <c:layout>
        <c:manualLayout>
          <c:xMode val="edge"/>
          <c:yMode val="edge"/>
          <c:x val="0.76071757944425078"/>
          <c:y val="0.30675060129107296"/>
          <c:w val="0.13898735686017141"/>
          <c:h val="0.3133101206163553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0176C4"/>
              </a:solidFill>
              <a:ln w="6350">
                <a:solidFill>
                  <a:schemeClr val="accent6"/>
                </a:solidFill>
              </a:ln>
              <a:effectLst/>
            </c:spPr>
            <c:extLst>
              <c:ext xmlns:c16="http://schemas.microsoft.com/office/drawing/2014/chart" uri="{C3380CC4-5D6E-409C-BE32-E72D297353CC}">
                <c16:uniqueId val="{00000006-709A-524F-AF2A-53320FD3FD52}"/>
              </c:ext>
            </c:extLst>
          </c:dPt>
          <c:dPt>
            <c:idx val="1"/>
            <c:bubble3D val="0"/>
            <c:spPr>
              <a:solidFill>
                <a:schemeClr val="bg1"/>
              </a:solidFill>
              <a:ln w="6350">
                <a:solidFill>
                  <a:schemeClr val="tx1"/>
                </a:solidFill>
              </a:ln>
              <a:effectLst/>
            </c:spPr>
            <c:extLst>
              <c:ext xmlns:c16="http://schemas.microsoft.com/office/drawing/2014/chart" uri="{C3380CC4-5D6E-409C-BE32-E72D297353CC}">
                <c16:uniqueId val="{00000001-709A-524F-AF2A-53320FD3FD52}"/>
              </c:ext>
            </c:extLst>
          </c:dPt>
          <c:dPt>
            <c:idx val="2"/>
            <c:bubble3D val="0"/>
            <c:spPr>
              <a:solidFill>
                <a:schemeClr val="tx1"/>
              </a:solidFill>
              <a:ln w="6350">
                <a:solidFill>
                  <a:schemeClr val="tx1"/>
                </a:solidFill>
              </a:ln>
              <a:effectLst/>
            </c:spPr>
            <c:extLst>
              <c:ext xmlns:c16="http://schemas.microsoft.com/office/drawing/2014/chart" uri="{C3380CC4-5D6E-409C-BE32-E72D297353CC}">
                <c16:uniqueId val="{00000002-709A-524F-AF2A-53320FD3FD52}"/>
              </c:ext>
            </c:extLst>
          </c:dPt>
          <c:cat>
            <c:strRef>
              <c:f>Sheet1!$A$2:$A$4</c:f>
              <c:strCache>
                <c:ptCount val="3"/>
                <c:pt idx="0">
                  <c:v>Category 1</c:v>
                </c:pt>
                <c:pt idx="1">
                  <c:v>Category 2</c:v>
                </c:pt>
                <c:pt idx="2">
                  <c:v>Category 3</c:v>
                </c:pt>
              </c:strCache>
            </c:strRef>
          </c:cat>
          <c:val>
            <c:numRef>
              <c:f>Sheet1!$B$2:$B$4</c:f>
              <c:numCache>
                <c:formatCode>General</c:formatCode>
                <c:ptCount val="3"/>
                <c:pt idx="0">
                  <c:v>10</c:v>
                </c:pt>
                <c:pt idx="1">
                  <c:v>40</c:v>
                </c:pt>
                <c:pt idx="2">
                  <c:v>50</c:v>
                </c:pt>
              </c:numCache>
            </c:numRef>
          </c:val>
          <c:extLst>
            <c:ext xmlns:c16="http://schemas.microsoft.com/office/drawing/2014/chart" uri="{C3380CC4-5D6E-409C-BE32-E72D297353CC}">
              <c16:uniqueId val="{00000000-709A-524F-AF2A-53320FD3FD52}"/>
            </c:ext>
          </c:extLst>
        </c:ser>
        <c:dLbls>
          <c:showLegendKey val="0"/>
          <c:showVal val="0"/>
          <c:showCatName val="0"/>
          <c:showSerName val="0"/>
          <c:showPercent val="0"/>
          <c:showBubbleSize val="0"/>
          <c:showLeaderLines val="1"/>
        </c:dLbls>
        <c:firstSliceAng val="0"/>
        <c:holeSize val="73"/>
      </c:doughnutChart>
      <c:spPr>
        <a:noFill/>
        <a:ln>
          <a:noFill/>
        </a:ln>
        <a:effectLst/>
      </c:spPr>
    </c:plotArea>
    <c:legend>
      <c:legendPos val="r"/>
      <c:layout>
        <c:manualLayout>
          <c:xMode val="edge"/>
          <c:yMode val="edge"/>
          <c:x val="0.71763248621236586"/>
          <c:y val="0.30675060129107296"/>
          <c:w val="0.18207240373800743"/>
          <c:h val="0.3133101206163553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8F1018"/>
              </a:solidFill>
              <a:ln w="6350">
                <a:solidFill>
                  <a:srgbClr val="A61C30"/>
                </a:solidFill>
              </a:ln>
              <a:effectLst/>
            </c:spPr>
            <c:extLst>
              <c:ext xmlns:c16="http://schemas.microsoft.com/office/drawing/2014/chart" uri="{C3380CC4-5D6E-409C-BE32-E72D297353CC}">
                <c16:uniqueId val="{00000006-709A-524F-AF2A-53320FD3FD52}"/>
              </c:ext>
            </c:extLst>
          </c:dPt>
          <c:dPt>
            <c:idx val="1"/>
            <c:bubble3D val="0"/>
            <c:spPr>
              <a:solidFill>
                <a:schemeClr val="bg1"/>
              </a:solidFill>
              <a:ln w="6350">
                <a:solidFill>
                  <a:schemeClr val="tx1"/>
                </a:solidFill>
              </a:ln>
              <a:effectLst/>
            </c:spPr>
            <c:extLst>
              <c:ext xmlns:c16="http://schemas.microsoft.com/office/drawing/2014/chart" uri="{C3380CC4-5D6E-409C-BE32-E72D297353CC}">
                <c16:uniqueId val="{00000001-709A-524F-AF2A-53320FD3FD52}"/>
              </c:ext>
            </c:extLst>
          </c:dPt>
          <c:dPt>
            <c:idx val="2"/>
            <c:bubble3D val="0"/>
            <c:spPr>
              <a:solidFill>
                <a:schemeClr val="tx1"/>
              </a:solidFill>
              <a:ln w="6350">
                <a:solidFill>
                  <a:schemeClr val="tx1"/>
                </a:solidFill>
              </a:ln>
              <a:effectLst/>
            </c:spPr>
            <c:extLst>
              <c:ext xmlns:c16="http://schemas.microsoft.com/office/drawing/2014/chart" uri="{C3380CC4-5D6E-409C-BE32-E72D297353CC}">
                <c16:uniqueId val="{00000002-709A-524F-AF2A-53320FD3FD52}"/>
              </c:ext>
            </c:extLst>
          </c:dPt>
          <c:cat>
            <c:strRef>
              <c:f>Sheet1!$A$2:$A$4</c:f>
              <c:strCache>
                <c:ptCount val="3"/>
                <c:pt idx="0">
                  <c:v>Category 1</c:v>
                </c:pt>
                <c:pt idx="1">
                  <c:v>Category 2</c:v>
                </c:pt>
                <c:pt idx="2">
                  <c:v>Category 3</c:v>
                </c:pt>
              </c:strCache>
            </c:strRef>
          </c:cat>
          <c:val>
            <c:numRef>
              <c:f>Sheet1!$B$2:$B$4</c:f>
              <c:numCache>
                <c:formatCode>General</c:formatCode>
                <c:ptCount val="3"/>
                <c:pt idx="0">
                  <c:v>15</c:v>
                </c:pt>
                <c:pt idx="1">
                  <c:v>40</c:v>
                </c:pt>
                <c:pt idx="2">
                  <c:v>45</c:v>
                </c:pt>
              </c:numCache>
            </c:numRef>
          </c:val>
          <c:extLst>
            <c:ext xmlns:c16="http://schemas.microsoft.com/office/drawing/2014/chart" uri="{C3380CC4-5D6E-409C-BE32-E72D297353CC}">
              <c16:uniqueId val="{00000000-709A-524F-AF2A-53320FD3FD52}"/>
            </c:ext>
          </c:extLst>
        </c:ser>
        <c:dLbls>
          <c:showLegendKey val="0"/>
          <c:showVal val="0"/>
          <c:showCatName val="0"/>
          <c:showSerName val="0"/>
          <c:showPercent val="0"/>
          <c:showBubbleSize val="0"/>
          <c:showLeaderLines val="1"/>
        </c:dLbls>
        <c:firstSliceAng val="0"/>
        <c:holeSize val="73"/>
      </c:doughnutChart>
      <c:spPr>
        <a:noFill/>
        <a:ln>
          <a:noFill/>
        </a:ln>
        <a:effectLst/>
      </c:spPr>
    </c:plotArea>
    <c:legend>
      <c:legendPos val="r"/>
      <c:layout>
        <c:manualLayout>
          <c:xMode val="edge"/>
          <c:yMode val="edge"/>
          <c:x val="0.65074880422601777"/>
          <c:y val="0.30675060129107296"/>
          <c:w val="0.24895617674103682"/>
          <c:h val="0.3133101206163553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solidFill>
              <a:ln w="6350">
                <a:solidFill>
                  <a:schemeClr val="tx1"/>
                </a:solidFill>
              </a:ln>
              <a:effectLst/>
            </c:spPr>
            <c:extLst>
              <c:ext xmlns:c16="http://schemas.microsoft.com/office/drawing/2014/chart" uri="{C3380CC4-5D6E-409C-BE32-E72D297353CC}">
                <c16:uniqueId val="{00000001-4D79-6D4D-B405-3A8C3B560513}"/>
              </c:ext>
            </c:extLst>
          </c:dPt>
          <c:dPt>
            <c:idx val="1"/>
            <c:bubble3D val="0"/>
            <c:spPr>
              <a:solidFill>
                <a:schemeClr val="tx1"/>
              </a:solidFill>
              <a:ln w="6350">
                <a:solidFill>
                  <a:schemeClr val="tx1"/>
                </a:solidFill>
              </a:ln>
              <a:effectLst/>
            </c:spPr>
            <c:extLst>
              <c:ext xmlns:c16="http://schemas.microsoft.com/office/drawing/2014/chart" uri="{C3380CC4-5D6E-409C-BE32-E72D297353CC}">
                <c16:uniqueId val="{00000003-4D79-6D4D-B405-3A8C3B560513}"/>
              </c:ext>
            </c:extLst>
          </c:dPt>
          <c:dPt>
            <c:idx val="2"/>
            <c:bubble3D val="0"/>
            <c:spPr>
              <a:solidFill>
                <a:srgbClr val="0C60B7"/>
              </a:solidFill>
              <a:ln w="6350">
                <a:solidFill>
                  <a:schemeClr val="accent6"/>
                </a:solidFill>
              </a:ln>
              <a:effectLst/>
            </c:spPr>
            <c:extLst>
              <c:ext xmlns:c16="http://schemas.microsoft.com/office/drawing/2014/chart" uri="{C3380CC4-5D6E-409C-BE32-E72D297353CC}">
                <c16:uniqueId val="{00000005-4D79-6D4D-B405-3A8C3B560513}"/>
              </c:ext>
            </c:extLst>
          </c:dPt>
          <c:dPt>
            <c:idx val="3"/>
            <c:bubble3D val="0"/>
            <c:spPr>
              <a:solidFill>
                <a:srgbClr val="FFD717"/>
              </a:solidFill>
              <a:ln w="6350">
                <a:solidFill>
                  <a:srgbClr val="FFD717"/>
                </a:solidFill>
              </a:ln>
              <a:effectLst/>
            </c:spPr>
            <c:extLst>
              <c:ext xmlns:c16="http://schemas.microsoft.com/office/drawing/2014/chart" uri="{C3380CC4-5D6E-409C-BE32-E72D297353CC}">
                <c16:uniqueId val="{00000007-4D79-6D4D-B405-3A8C3B560513}"/>
              </c:ext>
            </c:extLst>
          </c:dPt>
          <c:dPt>
            <c:idx val="4"/>
            <c:bubble3D val="0"/>
            <c:spPr>
              <a:solidFill>
                <a:srgbClr val="F42D8F"/>
              </a:solidFill>
              <a:ln w="6350">
                <a:solidFill>
                  <a:schemeClr val="accent3"/>
                </a:solidFill>
              </a:ln>
              <a:effectLst/>
            </c:spPr>
            <c:extLst>
              <c:ext xmlns:c16="http://schemas.microsoft.com/office/drawing/2014/chart" uri="{C3380CC4-5D6E-409C-BE32-E72D297353CC}">
                <c16:uniqueId val="{00000009-4D79-6D4D-B405-3A8C3B560513}"/>
              </c:ext>
            </c:extLst>
          </c:dPt>
          <c:dPt>
            <c:idx val="5"/>
            <c:bubble3D val="0"/>
            <c:spPr>
              <a:solidFill>
                <a:srgbClr val="7EBA02"/>
              </a:solidFill>
              <a:ln w="6350">
                <a:solidFill>
                  <a:srgbClr val="7EBA02"/>
                </a:solidFill>
              </a:ln>
              <a:effectLst/>
            </c:spPr>
            <c:extLst>
              <c:ext xmlns:c16="http://schemas.microsoft.com/office/drawing/2014/chart" uri="{C3380CC4-5D6E-409C-BE32-E72D297353CC}">
                <c16:uniqueId val="{0000000B-4D79-6D4D-B405-3A8C3B560513}"/>
              </c:ext>
            </c:extLst>
          </c:dPt>
          <c:dLbls>
            <c:dLbl>
              <c:idx val="0"/>
              <c:tx>
                <c:rich>
                  <a:bodyPr/>
                  <a:lstStyle/>
                  <a:p>
                    <a:fld id="{FC0DFD0D-00EC-F54A-939C-57D627335E42}" type="PERCENTAGE">
                      <a:rPr lang="en-US">
                        <a:solidFill>
                          <a:schemeClr val="tx1"/>
                        </a:solidFill>
                      </a:rPr>
                      <a:pPr/>
                      <a:t>[PERCENTAGE]</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4D79-6D4D-B405-3A8C3B560513}"/>
                </c:ext>
              </c:extLst>
            </c:dLbl>
            <c:dLbl>
              <c:idx val="1"/>
              <c:tx>
                <c:rich>
                  <a:bodyPr/>
                  <a:lstStyle/>
                  <a:p>
                    <a:fld id="{59E80001-F258-624D-B59D-2F833353486E}" type="PERCENTAGE">
                      <a:rPr lang="en-US">
                        <a:solidFill>
                          <a:schemeClr val="bg1"/>
                        </a:solidFill>
                      </a:rPr>
                      <a:pPr/>
                      <a:t>[PERCENTAGE]</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4D79-6D4D-B405-3A8C3B560513}"/>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40</c:v>
                </c:pt>
                <c:pt idx="1">
                  <c:v>45</c:v>
                </c:pt>
                <c:pt idx="2">
                  <c:v>3</c:v>
                </c:pt>
                <c:pt idx="3">
                  <c:v>5</c:v>
                </c:pt>
                <c:pt idx="4">
                  <c:v>3</c:v>
                </c:pt>
                <c:pt idx="5">
                  <c:v>4</c:v>
                </c:pt>
              </c:numCache>
            </c:numRef>
          </c:val>
          <c:extLst>
            <c:ext xmlns:c16="http://schemas.microsoft.com/office/drawing/2014/chart" uri="{C3380CC4-5D6E-409C-BE32-E72D297353CC}">
              <c16:uniqueId val="{0000000C-4D79-6D4D-B405-3A8C3B560513}"/>
            </c:ext>
          </c:extLst>
        </c:ser>
        <c:dLbls>
          <c:showLegendKey val="0"/>
          <c:showVal val="0"/>
          <c:showCatName val="0"/>
          <c:showSerName val="0"/>
          <c:showPercent val="1"/>
          <c:showBubbleSize val="0"/>
          <c:showLeaderLines val="1"/>
        </c:dLbls>
        <c:firstSliceAng val="0"/>
        <c:holeSize val="73"/>
      </c:doughnutChart>
      <c:spPr>
        <a:noFill/>
        <a:ln>
          <a:noFill/>
        </a:ln>
        <a:effectLst/>
      </c:spPr>
    </c:plotArea>
    <c:legend>
      <c:legendPos val="r"/>
      <c:layout>
        <c:manualLayout>
          <c:xMode val="edge"/>
          <c:yMode val="edge"/>
          <c:x val="0.76071757944425078"/>
          <c:y val="0.30675060129107296"/>
          <c:w val="0.13898735686017141"/>
          <c:h val="0.3133101206163553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Category 1</c:v>
                </c:pt>
                <c:pt idx="1">
                  <c:v>Category 2</c:v>
                </c:pt>
                <c:pt idx="2">
                  <c:v>Category 3</c:v>
                </c:pt>
                <c:pt idx="3">
                  <c:v>Category 4</c:v>
                </c:pt>
                <c:pt idx="4">
                  <c:v>Category 5</c:v>
                </c:pt>
                <c:pt idx="5">
                  <c:v>Category 6</c:v>
                </c:pt>
                <c:pt idx="6">
                  <c:v>Category 7</c:v>
                </c:pt>
              </c:strCache>
            </c:strRef>
          </c:cat>
          <c:val>
            <c:numRef>
              <c:f>Sheet1!$B$2:$B$8</c:f>
              <c:numCache>
                <c:formatCode>General</c:formatCode>
                <c:ptCount val="7"/>
                <c:pt idx="0">
                  <c:v>280</c:v>
                </c:pt>
                <c:pt idx="1">
                  <c:v>265</c:v>
                </c:pt>
                <c:pt idx="2">
                  <c:v>331</c:v>
                </c:pt>
                <c:pt idx="3">
                  <c:v>320</c:v>
                </c:pt>
                <c:pt idx="4">
                  <c:v>230</c:v>
                </c:pt>
                <c:pt idx="5">
                  <c:v>275</c:v>
                </c:pt>
                <c:pt idx="6">
                  <c:v>365</c:v>
                </c:pt>
              </c:numCache>
            </c:numRef>
          </c:val>
          <c:extLst>
            <c:ext xmlns:c16="http://schemas.microsoft.com/office/drawing/2014/chart" uri="{C3380CC4-5D6E-409C-BE32-E72D297353CC}">
              <c16:uniqueId val="{00000000-F8D4-564A-AF73-FF8FA47DD9DF}"/>
            </c:ext>
          </c:extLst>
        </c:ser>
        <c:ser>
          <c:idx val="1"/>
          <c:order val="1"/>
          <c:tx>
            <c:strRef>
              <c:f>Sheet1!$C$1</c:f>
              <c:strCache>
                <c:ptCount val="1"/>
                <c:pt idx="0">
                  <c:v>Series 2</c:v>
                </c:pt>
              </c:strCache>
            </c:strRef>
          </c:tx>
          <c:spPr>
            <a:solidFill>
              <a:srgbClr val="FF009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Category 1</c:v>
                </c:pt>
                <c:pt idx="1">
                  <c:v>Category 2</c:v>
                </c:pt>
                <c:pt idx="2">
                  <c:v>Category 3</c:v>
                </c:pt>
                <c:pt idx="3">
                  <c:v>Category 4</c:v>
                </c:pt>
                <c:pt idx="4">
                  <c:v>Category 5</c:v>
                </c:pt>
                <c:pt idx="5">
                  <c:v>Category 6</c:v>
                </c:pt>
                <c:pt idx="6">
                  <c:v>Category 7</c:v>
                </c:pt>
              </c:strCache>
            </c:strRef>
          </c:cat>
          <c:val>
            <c:numRef>
              <c:f>Sheet1!$C$2:$C$8</c:f>
              <c:numCache>
                <c:formatCode>General</c:formatCode>
                <c:ptCount val="7"/>
                <c:pt idx="1">
                  <c:v>46</c:v>
                </c:pt>
                <c:pt idx="2">
                  <c:v>33</c:v>
                </c:pt>
                <c:pt idx="3">
                  <c:v>52</c:v>
                </c:pt>
                <c:pt idx="4">
                  <c:v>85</c:v>
                </c:pt>
                <c:pt idx="5">
                  <c:v>67</c:v>
                </c:pt>
              </c:numCache>
            </c:numRef>
          </c:val>
          <c:extLst>
            <c:ext xmlns:c16="http://schemas.microsoft.com/office/drawing/2014/chart" uri="{C3380CC4-5D6E-409C-BE32-E72D297353CC}">
              <c16:uniqueId val="{00000001-F8D4-564A-AF73-FF8FA47DD9DF}"/>
            </c:ext>
          </c:extLst>
        </c:ser>
        <c:ser>
          <c:idx val="2"/>
          <c:order val="2"/>
          <c:tx>
            <c:strRef>
              <c:f>Sheet1!$D$1</c:f>
              <c:strCache>
                <c:ptCount val="1"/>
                <c:pt idx="0">
                  <c:v>Series 3</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Category 1</c:v>
                </c:pt>
                <c:pt idx="1">
                  <c:v>Category 2</c:v>
                </c:pt>
                <c:pt idx="2">
                  <c:v>Category 3</c:v>
                </c:pt>
                <c:pt idx="3">
                  <c:v>Category 4</c:v>
                </c:pt>
                <c:pt idx="4">
                  <c:v>Category 5</c:v>
                </c:pt>
                <c:pt idx="5">
                  <c:v>Category 6</c:v>
                </c:pt>
                <c:pt idx="6">
                  <c:v>Category 7</c:v>
                </c:pt>
              </c:strCache>
            </c:strRef>
          </c:cat>
          <c:val>
            <c:numRef>
              <c:f>Sheet1!$D$2:$D$8</c:f>
              <c:numCache>
                <c:formatCode>General</c:formatCode>
                <c:ptCount val="7"/>
                <c:pt idx="1">
                  <c:v>20</c:v>
                </c:pt>
                <c:pt idx="2">
                  <c:v>13</c:v>
                </c:pt>
                <c:pt idx="3">
                  <c:v>16</c:v>
                </c:pt>
                <c:pt idx="4">
                  <c:v>17</c:v>
                </c:pt>
                <c:pt idx="5">
                  <c:v>20</c:v>
                </c:pt>
              </c:numCache>
            </c:numRef>
          </c:val>
          <c:extLst>
            <c:ext xmlns:c16="http://schemas.microsoft.com/office/drawing/2014/chart" uri="{C3380CC4-5D6E-409C-BE32-E72D297353CC}">
              <c16:uniqueId val="{00000002-F8D4-564A-AF73-FF8FA47DD9DF}"/>
            </c:ext>
          </c:extLst>
        </c:ser>
        <c:dLbls>
          <c:dLblPos val="ctr"/>
          <c:showLegendKey val="0"/>
          <c:showVal val="1"/>
          <c:showCatName val="0"/>
          <c:showSerName val="0"/>
          <c:showPercent val="0"/>
          <c:showBubbleSize val="0"/>
        </c:dLbls>
        <c:gapWidth val="150"/>
        <c:overlap val="100"/>
        <c:axId val="504888400"/>
        <c:axId val="1740415343"/>
      </c:barChart>
      <c:catAx>
        <c:axId val="504888400"/>
        <c:scaling>
          <c:orientation val="minMax"/>
        </c:scaling>
        <c:delete val="1"/>
        <c:axPos val="l"/>
        <c:numFmt formatCode="General" sourceLinked="1"/>
        <c:majorTickMark val="none"/>
        <c:minorTickMark val="none"/>
        <c:tickLblPos val="nextTo"/>
        <c:crossAx val="1740415343"/>
        <c:crosses val="autoZero"/>
        <c:auto val="1"/>
        <c:lblAlgn val="ctr"/>
        <c:lblOffset val="100"/>
        <c:noMultiLvlLbl val="0"/>
      </c:catAx>
      <c:valAx>
        <c:axId val="1740415343"/>
        <c:scaling>
          <c:orientation val="minMax"/>
        </c:scaling>
        <c:delete val="1"/>
        <c:axPos val="b"/>
        <c:numFmt formatCode="General" sourceLinked="1"/>
        <c:majorTickMark val="none"/>
        <c:minorTickMark val="none"/>
        <c:tickLblPos val="nextTo"/>
        <c:crossAx val="5048884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0176C4"/>
              </a:solidFill>
              <a:ln w="6350">
                <a:solidFill>
                  <a:schemeClr val="accent6"/>
                </a:solidFill>
              </a:ln>
              <a:effectLst/>
            </c:spPr>
            <c:extLst>
              <c:ext xmlns:c16="http://schemas.microsoft.com/office/drawing/2014/chart" uri="{C3380CC4-5D6E-409C-BE32-E72D297353CC}">
                <c16:uniqueId val="{00000001-75AE-FF4B-A530-7E4E565D86BB}"/>
              </c:ext>
            </c:extLst>
          </c:dPt>
          <c:dPt>
            <c:idx val="1"/>
            <c:bubble3D val="0"/>
            <c:spPr>
              <a:solidFill>
                <a:schemeClr val="bg1"/>
              </a:solidFill>
              <a:ln w="6350">
                <a:solidFill>
                  <a:schemeClr val="tx1"/>
                </a:solidFill>
              </a:ln>
              <a:effectLst/>
            </c:spPr>
            <c:extLst>
              <c:ext xmlns:c16="http://schemas.microsoft.com/office/drawing/2014/chart" uri="{C3380CC4-5D6E-409C-BE32-E72D297353CC}">
                <c16:uniqueId val="{00000003-75AE-FF4B-A530-7E4E565D86BB}"/>
              </c:ext>
            </c:extLst>
          </c:dPt>
          <c:dPt>
            <c:idx val="2"/>
            <c:bubble3D val="0"/>
            <c:spPr>
              <a:solidFill>
                <a:schemeClr val="tx1"/>
              </a:solidFill>
              <a:ln w="6350">
                <a:solidFill>
                  <a:schemeClr val="tx1"/>
                </a:solidFill>
              </a:ln>
              <a:effectLst/>
            </c:spPr>
            <c:extLst>
              <c:ext xmlns:c16="http://schemas.microsoft.com/office/drawing/2014/chart" uri="{C3380CC4-5D6E-409C-BE32-E72D297353CC}">
                <c16:uniqueId val="{00000005-75AE-FF4B-A530-7E4E565D86BB}"/>
              </c:ext>
            </c:extLst>
          </c:dPt>
          <c:cat>
            <c:strRef>
              <c:f>Sheet1!$A$2:$A$4</c:f>
              <c:strCache>
                <c:ptCount val="3"/>
                <c:pt idx="0">
                  <c:v>Category 1</c:v>
                </c:pt>
                <c:pt idx="1">
                  <c:v>Category 2</c:v>
                </c:pt>
                <c:pt idx="2">
                  <c:v>Category 3</c:v>
                </c:pt>
              </c:strCache>
            </c:strRef>
          </c:cat>
          <c:val>
            <c:numRef>
              <c:f>Sheet1!$B$2:$B$4</c:f>
              <c:numCache>
                <c:formatCode>General</c:formatCode>
                <c:ptCount val="3"/>
                <c:pt idx="0">
                  <c:v>10</c:v>
                </c:pt>
                <c:pt idx="1">
                  <c:v>40</c:v>
                </c:pt>
                <c:pt idx="2">
                  <c:v>50</c:v>
                </c:pt>
              </c:numCache>
            </c:numRef>
          </c:val>
          <c:extLst>
            <c:ext xmlns:c16="http://schemas.microsoft.com/office/drawing/2014/chart" uri="{C3380CC4-5D6E-409C-BE32-E72D297353CC}">
              <c16:uniqueId val="{00000006-75AE-FF4B-A530-7E4E565D86BB}"/>
            </c:ext>
          </c:extLst>
        </c:ser>
        <c:dLbls>
          <c:showLegendKey val="0"/>
          <c:showVal val="0"/>
          <c:showCatName val="0"/>
          <c:showSerName val="0"/>
          <c:showPercent val="0"/>
          <c:showBubbleSize val="0"/>
          <c:showLeaderLines val="1"/>
        </c:dLbls>
        <c:firstSliceAng val="0"/>
        <c:holeSize val="73"/>
      </c:doughnutChart>
      <c:spPr>
        <a:noFill/>
        <a:ln>
          <a:noFill/>
        </a:ln>
        <a:effectLst/>
      </c:spPr>
    </c:plotArea>
    <c:legend>
      <c:legendPos val="r"/>
      <c:layout>
        <c:manualLayout>
          <c:xMode val="edge"/>
          <c:yMode val="edge"/>
          <c:x val="0.71763248621236586"/>
          <c:y val="0.30675060129107296"/>
          <c:w val="0.18207240373800743"/>
          <c:h val="0.3133101206163553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8F1018"/>
              </a:solidFill>
              <a:ln w="6350">
                <a:solidFill>
                  <a:srgbClr val="A61C30"/>
                </a:solidFill>
              </a:ln>
              <a:effectLst/>
            </c:spPr>
            <c:extLst>
              <c:ext xmlns:c16="http://schemas.microsoft.com/office/drawing/2014/chart" uri="{C3380CC4-5D6E-409C-BE32-E72D297353CC}">
                <c16:uniqueId val="{00000001-D79D-BF46-9EB4-D5237B797C16}"/>
              </c:ext>
            </c:extLst>
          </c:dPt>
          <c:dPt>
            <c:idx val="1"/>
            <c:bubble3D val="0"/>
            <c:spPr>
              <a:solidFill>
                <a:schemeClr val="bg1"/>
              </a:solidFill>
              <a:ln w="6350">
                <a:solidFill>
                  <a:schemeClr val="tx1"/>
                </a:solidFill>
              </a:ln>
              <a:effectLst/>
            </c:spPr>
            <c:extLst>
              <c:ext xmlns:c16="http://schemas.microsoft.com/office/drawing/2014/chart" uri="{C3380CC4-5D6E-409C-BE32-E72D297353CC}">
                <c16:uniqueId val="{00000003-D79D-BF46-9EB4-D5237B797C16}"/>
              </c:ext>
            </c:extLst>
          </c:dPt>
          <c:dPt>
            <c:idx val="2"/>
            <c:bubble3D val="0"/>
            <c:spPr>
              <a:solidFill>
                <a:schemeClr val="tx1"/>
              </a:solidFill>
              <a:ln w="6350">
                <a:solidFill>
                  <a:schemeClr val="tx1"/>
                </a:solidFill>
              </a:ln>
              <a:effectLst/>
            </c:spPr>
            <c:extLst>
              <c:ext xmlns:c16="http://schemas.microsoft.com/office/drawing/2014/chart" uri="{C3380CC4-5D6E-409C-BE32-E72D297353CC}">
                <c16:uniqueId val="{00000005-D79D-BF46-9EB4-D5237B797C16}"/>
              </c:ext>
            </c:extLst>
          </c:dPt>
          <c:cat>
            <c:strRef>
              <c:f>Sheet1!$A$2:$A$4</c:f>
              <c:strCache>
                <c:ptCount val="3"/>
                <c:pt idx="0">
                  <c:v>Category 1</c:v>
                </c:pt>
                <c:pt idx="1">
                  <c:v>Category 2</c:v>
                </c:pt>
                <c:pt idx="2">
                  <c:v>Category 3</c:v>
                </c:pt>
              </c:strCache>
            </c:strRef>
          </c:cat>
          <c:val>
            <c:numRef>
              <c:f>Sheet1!$B$2:$B$4</c:f>
              <c:numCache>
                <c:formatCode>General</c:formatCode>
                <c:ptCount val="3"/>
                <c:pt idx="0">
                  <c:v>15</c:v>
                </c:pt>
                <c:pt idx="1">
                  <c:v>40</c:v>
                </c:pt>
                <c:pt idx="2">
                  <c:v>45</c:v>
                </c:pt>
              </c:numCache>
            </c:numRef>
          </c:val>
          <c:extLst>
            <c:ext xmlns:c16="http://schemas.microsoft.com/office/drawing/2014/chart" uri="{C3380CC4-5D6E-409C-BE32-E72D297353CC}">
              <c16:uniqueId val="{00000006-D79D-BF46-9EB4-D5237B797C16}"/>
            </c:ext>
          </c:extLst>
        </c:ser>
        <c:dLbls>
          <c:showLegendKey val="0"/>
          <c:showVal val="0"/>
          <c:showCatName val="0"/>
          <c:showSerName val="0"/>
          <c:showPercent val="0"/>
          <c:showBubbleSize val="0"/>
          <c:showLeaderLines val="1"/>
        </c:dLbls>
        <c:firstSliceAng val="0"/>
        <c:holeSize val="73"/>
      </c:doughnutChart>
      <c:spPr>
        <a:noFill/>
        <a:ln>
          <a:noFill/>
        </a:ln>
        <a:effectLst/>
      </c:spPr>
    </c:plotArea>
    <c:legend>
      <c:legendPos val="r"/>
      <c:layout>
        <c:manualLayout>
          <c:xMode val="edge"/>
          <c:yMode val="edge"/>
          <c:x val="0.65074880422601777"/>
          <c:y val="0.30675060129107296"/>
          <c:w val="0.24895617674103682"/>
          <c:h val="0.3133101206163553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solidFill>
                <a:schemeClr val="tx1"/>
              </a:solidFill>
            </a:ln>
          </c:spPr>
          <c:dPt>
            <c:idx val="0"/>
            <c:bubble3D val="0"/>
            <c:spPr>
              <a:solidFill>
                <a:schemeClr val="bg1"/>
              </a:solidFill>
              <a:ln w="6350">
                <a:solidFill>
                  <a:schemeClr val="tx1"/>
                </a:solidFill>
              </a:ln>
              <a:effectLst/>
            </c:spPr>
            <c:extLst>
              <c:ext xmlns:c16="http://schemas.microsoft.com/office/drawing/2014/chart" uri="{C3380CC4-5D6E-409C-BE32-E72D297353CC}">
                <c16:uniqueId val="{00000006-709A-524F-AF2A-53320FD3FD52}"/>
              </c:ext>
            </c:extLst>
          </c:dPt>
          <c:dPt>
            <c:idx val="1"/>
            <c:bubble3D val="0"/>
            <c:spPr>
              <a:solidFill>
                <a:schemeClr val="tx1"/>
              </a:solidFill>
              <a:ln w="6350">
                <a:solidFill>
                  <a:schemeClr val="tx1"/>
                </a:solidFill>
              </a:ln>
              <a:effectLst/>
            </c:spPr>
            <c:extLst>
              <c:ext xmlns:c16="http://schemas.microsoft.com/office/drawing/2014/chart" uri="{C3380CC4-5D6E-409C-BE32-E72D297353CC}">
                <c16:uniqueId val="{00000001-709A-524F-AF2A-53320FD3FD52}"/>
              </c:ext>
            </c:extLst>
          </c:dPt>
          <c:dPt>
            <c:idx val="2"/>
            <c:bubble3D val="0"/>
            <c:spPr>
              <a:solidFill>
                <a:srgbClr val="6B297B"/>
              </a:solidFill>
              <a:ln w="6350">
                <a:solidFill>
                  <a:srgbClr val="6B297B"/>
                </a:solidFill>
              </a:ln>
              <a:effectLst/>
            </c:spPr>
            <c:extLst>
              <c:ext xmlns:c16="http://schemas.microsoft.com/office/drawing/2014/chart" uri="{C3380CC4-5D6E-409C-BE32-E72D297353CC}">
                <c16:uniqueId val="{00000002-709A-524F-AF2A-53320FD3FD52}"/>
              </c:ext>
            </c:extLst>
          </c:dPt>
          <c:dPt>
            <c:idx val="3"/>
            <c:bubble3D val="0"/>
            <c:spPr>
              <a:solidFill>
                <a:srgbClr val="234362"/>
              </a:solidFill>
              <a:ln w="6350">
                <a:solidFill>
                  <a:srgbClr val="234362"/>
                </a:solidFill>
              </a:ln>
              <a:effectLst/>
            </c:spPr>
            <c:extLst>
              <c:ext xmlns:c16="http://schemas.microsoft.com/office/drawing/2014/chart" uri="{C3380CC4-5D6E-409C-BE32-E72D297353CC}">
                <c16:uniqueId val="{00000003-709A-524F-AF2A-53320FD3FD52}"/>
              </c:ext>
            </c:extLst>
          </c:dPt>
          <c:dPt>
            <c:idx val="4"/>
            <c:bubble3D val="0"/>
            <c:spPr>
              <a:solidFill>
                <a:srgbClr val="0C60B7"/>
              </a:solidFill>
              <a:ln w="6350">
                <a:solidFill>
                  <a:srgbClr val="0C60B7"/>
                </a:solidFill>
              </a:ln>
              <a:effectLst/>
            </c:spPr>
            <c:extLst>
              <c:ext xmlns:c16="http://schemas.microsoft.com/office/drawing/2014/chart" uri="{C3380CC4-5D6E-409C-BE32-E72D297353CC}">
                <c16:uniqueId val="{00000004-709A-524F-AF2A-53320FD3FD52}"/>
              </c:ext>
            </c:extLst>
          </c:dPt>
          <c:dPt>
            <c:idx val="5"/>
            <c:bubble3D val="0"/>
            <c:spPr>
              <a:solidFill>
                <a:srgbClr val="4DE6FF"/>
              </a:solidFill>
              <a:ln w="6350">
                <a:solidFill>
                  <a:srgbClr val="4DE6FF"/>
                </a:solidFill>
              </a:ln>
              <a:effectLst/>
            </c:spPr>
            <c:extLst>
              <c:ext xmlns:c16="http://schemas.microsoft.com/office/drawing/2014/chart" uri="{C3380CC4-5D6E-409C-BE32-E72D297353CC}">
                <c16:uniqueId val="{00000005-709A-524F-AF2A-53320FD3FD52}"/>
              </c:ext>
            </c:extLst>
          </c:dPt>
          <c:dPt>
            <c:idx val="6"/>
            <c:bubble3D val="0"/>
            <c:spPr>
              <a:solidFill>
                <a:srgbClr val="43B4AA"/>
              </a:solidFill>
              <a:ln w="6350">
                <a:solidFill>
                  <a:srgbClr val="43B4AA"/>
                </a:solidFill>
              </a:ln>
              <a:effectLst/>
            </c:spPr>
            <c:extLst>
              <c:ext xmlns:c16="http://schemas.microsoft.com/office/drawing/2014/chart" uri="{C3380CC4-5D6E-409C-BE32-E72D297353CC}">
                <c16:uniqueId val="{0000000C-94AE-6F48-B384-9779917D3022}"/>
              </c:ext>
            </c:extLst>
          </c:dPt>
          <c:dPt>
            <c:idx val="7"/>
            <c:bubble3D val="0"/>
            <c:spPr>
              <a:solidFill>
                <a:srgbClr val="7EBA02"/>
              </a:solidFill>
              <a:ln w="6350">
                <a:solidFill>
                  <a:srgbClr val="7EBA02"/>
                </a:solidFill>
              </a:ln>
              <a:effectLst/>
            </c:spPr>
            <c:extLst>
              <c:ext xmlns:c16="http://schemas.microsoft.com/office/drawing/2014/chart" uri="{C3380CC4-5D6E-409C-BE32-E72D297353CC}">
                <c16:uniqueId val="{0000000D-94AE-6F48-B384-9779917D3022}"/>
              </c:ext>
            </c:extLst>
          </c:dPt>
          <c:dPt>
            <c:idx val="8"/>
            <c:bubble3D val="0"/>
            <c:spPr>
              <a:solidFill>
                <a:srgbClr val="D14627"/>
              </a:solidFill>
              <a:ln w="6350">
                <a:solidFill>
                  <a:srgbClr val="D14627"/>
                </a:solidFill>
              </a:ln>
              <a:effectLst/>
            </c:spPr>
            <c:extLst>
              <c:ext xmlns:c16="http://schemas.microsoft.com/office/drawing/2014/chart" uri="{C3380CC4-5D6E-409C-BE32-E72D297353CC}">
                <c16:uniqueId val="{0000000E-94AE-6F48-B384-9779917D3022}"/>
              </c:ext>
            </c:extLst>
          </c:dPt>
          <c:dPt>
            <c:idx val="9"/>
            <c:bubble3D val="0"/>
            <c:spPr>
              <a:solidFill>
                <a:srgbClr val="8F1018"/>
              </a:solidFill>
              <a:ln w="6350">
                <a:solidFill>
                  <a:srgbClr val="8F1018"/>
                </a:solidFill>
              </a:ln>
              <a:effectLst/>
            </c:spPr>
            <c:extLst>
              <c:ext xmlns:c16="http://schemas.microsoft.com/office/drawing/2014/chart" uri="{C3380CC4-5D6E-409C-BE32-E72D297353CC}">
                <c16:uniqueId val="{00000013-6731-AB43-8851-46C4480905A6}"/>
              </c:ext>
            </c:extLst>
          </c:dPt>
          <c:dPt>
            <c:idx val="10"/>
            <c:bubble3D val="0"/>
            <c:spPr>
              <a:solidFill>
                <a:srgbClr val="FF2600"/>
              </a:solidFill>
              <a:ln w="6350">
                <a:solidFill>
                  <a:srgbClr val="FF2600"/>
                </a:solidFill>
              </a:ln>
              <a:effectLst/>
            </c:spPr>
            <c:extLst>
              <c:ext xmlns:c16="http://schemas.microsoft.com/office/drawing/2014/chart" uri="{C3380CC4-5D6E-409C-BE32-E72D297353CC}">
                <c16:uniqueId val="{0000000F-94AE-6F48-B384-9779917D3022}"/>
              </c:ext>
            </c:extLst>
          </c:dPt>
          <c:dPt>
            <c:idx val="11"/>
            <c:bubble3D val="0"/>
            <c:spPr>
              <a:solidFill>
                <a:srgbClr val="F9510B"/>
              </a:solidFill>
              <a:ln w="6350">
                <a:solidFill>
                  <a:srgbClr val="F9510B"/>
                </a:solidFill>
              </a:ln>
              <a:effectLst/>
            </c:spPr>
            <c:extLst>
              <c:ext xmlns:c16="http://schemas.microsoft.com/office/drawing/2014/chart" uri="{C3380CC4-5D6E-409C-BE32-E72D297353CC}">
                <c16:uniqueId val="{00000017-6731-AB43-8851-46C4480905A6}"/>
              </c:ext>
            </c:extLst>
          </c:dPt>
          <c:dPt>
            <c:idx val="12"/>
            <c:bubble3D val="0"/>
            <c:spPr>
              <a:solidFill>
                <a:srgbClr val="E28602"/>
              </a:solidFill>
              <a:ln w="6350">
                <a:solidFill>
                  <a:srgbClr val="E28602"/>
                </a:solidFill>
              </a:ln>
              <a:effectLst/>
            </c:spPr>
            <c:extLst>
              <c:ext xmlns:c16="http://schemas.microsoft.com/office/drawing/2014/chart" uri="{C3380CC4-5D6E-409C-BE32-E72D297353CC}">
                <c16:uniqueId val="{00000019-6731-AB43-8851-46C4480905A6}"/>
              </c:ext>
            </c:extLst>
          </c:dPt>
          <c:dPt>
            <c:idx val="13"/>
            <c:bubble3D val="0"/>
            <c:spPr>
              <a:solidFill>
                <a:srgbClr val="FFD717"/>
              </a:solidFill>
              <a:ln w="6350">
                <a:solidFill>
                  <a:srgbClr val="FFD717"/>
                </a:solidFill>
              </a:ln>
              <a:effectLst/>
            </c:spPr>
            <c:extLst>
              <c:ext xmlns:c16="http://schemas.microsoft.com/office/drawing/2014/chart" uri="{C3380CC4-5D6E-409C-BE32-E72D297353CC}">
                <c16:uniqueId val="{0000001B-6731-AB43-8851-46C4480905A6}"/>
              </c:ext>
            </c:extLst>
          </c:dPt>
          <c:dLbls>
            <c:dLbl>
              <c:idx val="0"/>
              <c:tx>
                <c:rich>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fld id="{59E80001-F258-624D-B59D-2F833353486E}" type="PERCENTAGE">
                      <a:rPr lang="en-US">
                        <a:solidFill>
                          <a:schemeClr val="tx1"/>
                        </a:solidFill>
                      </a:rPr>
                      <a:pPr>
                        <a:defRPr sz="1000" b="1">
                          <a:solidFill>
                            <a:schemeClr val="tx1"/>
                          </a:solidFill>
                        </a:defRPr>
                      </a:pPr>
                      <a:t>[PERCENTAGE]</a:t>
                    </a:fld>
                    <a:endParaRPr lang="en-US"/>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en-US"/>
                </a:p>
              </c:txPr>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709A-524F-AF2A-53320FD3FD52}"/>
                </c:ext>
              </c:extLst>
            </c:dLbl>
            <c:dLbl>
              <c:idx val="1"/>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showLegendKey val="0"/>
              <c:showVal val="0"/>
              <c:showCatName val="0"/>
              <c:showSerName val="0"/>
              <c:showPercent val="1"/>
              <c:showBubbleSize val="0"/>
              <c:extLst>
                <c:ext xmlns:c16="http://schemas.microsoft.com/office/drawing/2014/chart" uri="{C3380CC4-5D6E-409C-BE32-E72D297353CC}">
                  <c16:uniqueId val="{00000001-709A-524F-AF2A-53320FD3FD52}"/>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Sheet1!$A$2:$A$15</c:f>
              <c:strCache>
                <c:ptCount val="14"/>
                <c:pt idx="0">
                  <c:v>Category 1</c:v>
                </c:pt>
                <c:pt idx="1">
                  <c:v>Category 2</c:v>
                </c:pt>
                <c:pt idx="2">
                  <c:v>Category 3</c:v>
                </c:pt>
                <c:pt idx="3">
                  <c:v>Category 4</c:v>
                </c:pt>
                <c:pt idx="4">
                  <c:v>Category 5</c:v>
                </c:pt>
                <c:pt idx="5">
                  <c:v>Category 6</c:v>
                </c:pt>
                <c:pt idx="6">
                  <c:v>Category 7</c:v>
                </c:pt>
                <c:pt idx="7">
                  <c:v>Category 8</c:v>
                </c:pt>
                <c:pt idx="8">
                  <c:v>Category 9</c:v>
                </c:pt>
                <c:pt idx="9">
                  <c:v>Category 10</c:v>
                </c:pt>
                <c:pt idx="10">
                  <c:v>Category 11</c:v>
                </c:pt>
                <c:pt idx="11">
                  <c:v>Category 12</c:v>
                </c:pt>
                <c:pt idx="12">
                  <c:v>Category 13</c:v>
                </c:pt>
                <c:pt idx="13">
                  <c:v>Category 14</c:v>
                </c:pt>
              </c:strCache>
            </c:strRef>
          </c:cat>
          <c:val>
            <c:numRef>
              <c:f>Sheet1!$B$2:$B$15</c:f>
              <c:numCache>
                <c:formatCode>General</c:formatCode>
                <c:ptCount val="14"/>
                <c:pt idx="0">
                  <c:v>45</c:v>
                </c:pt>
                <c:pt idx="1">
                  <c:v>40</c:v>
                </c:pt>
                <c:pt idx="2">
                  <c:v>12</c:v>
                </c:pt>
                <c:pt idx="3">
                  <c:v>11</c:v>
                </c:pt>
                <c:pt idx="4">
                  <c:v>10</c:v>
                </c:pt>
                <c:pt idx="5">
                  <c:v>9</c:v>
                </c:pt>
                <c:pt idx="6">
                  <c:v>8</c:v>
                </c:pt>
                <c:pt idx="7">
                  <c:v>7</c:v>
                </c:pt>
                <c:pt idx="8">
                  <c:v>6</c:v>
                </c:pt>
                <c:pt idx="9">
                  <c:v>5</c:v>
                </c:pt>
                <c:pt idx="10">
                  <c:v>5</c:v>
                </c:pt>
                <c:pt idx="11">
                  <c:v>4</c:v>
                </c:pt>
                <c:pt idx="12">
                  <c:v>3</c:v>
                </c:pt>
                <c:pt idx="13">
                  <c:v>3</c:v>
                </c:pt>
              </c:numCache>
            </c:numRef>
          </c:val>
          <c:extLst>
            <c:ext xmlns:c16="http://schemas.microsoft.com/office/drawing/2014/chart" uri="{C3380CC4-5D6E-409C-BE32-E72D297353CC}">
              <c16:uniqueId val="{00000000-709A-524F-AF2A-53320FD3FD52}"/>
            </c:ext>
          </c:extLst>
        </c:ser>
        <c:dLbls>
          <c:showLegendKey val="0"/>
          <c:showVal val="0"/>
          <c:showCatName val="0"/>
          <c:showSerName val="0"/>
          <c:showPercent val="1"/>
          <c:showBubbleSize val="0"/>
          <c:showLeaderLines val="1"/>
        </c:dLbls>
        <c:firstSliceAng val="0"/>
        <c:holeSize val="73"/>
      </c:doughnutChart>
      <c:spPr>
        <a:noFill/>
        <a:ln>
          <a:noFill/>
        </a:ln>
        <a:effectLst/>
      </c:spPr>
    </c:plotArea>
    <c:legend>
      <c:legendPos val="r"/>
      <c:layout>
        <c:manualLayout>
          <c:xMode val="edge"/>
          <c:yMode val="edge"/>
          <c:x val="0.76751305390996605"/>
          <c:y val="0.20738681359866482"/>
          <c:w val="0.13898735686017141"/>
          <c:h val="0.579895991441773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solidFill>
                <a:schemeClr val="tx1"/>
              </a:solidFill>
            </a:ln>
          </c:spPr>
          <c:dPt>
            <c:idx val="0"/>
            <c:bubble3D val="0"/>
            <c:spPr>
              <a:solidFill>
                <a:schemeClr val="bg1"/>
              </a:solidFill>
              <a:ln w="6350">
                <a:solidFill>
                  <a:schemeClr val="tx1"/>
                </a:solidFill>
              </a:ln>
              <a:effectLst/>
            </c:spPr>
            <c:extLst>
              <c:ext xmlns:c16="http://schemas.microsoft.com/office/drawing/2014/chart" uri="{C3380CC4-5D6E-409C-BE32-E72D297353CC}">
                <c16:uniqueId val="{00000001-BC97-9049-BA7E-CF1D1B3037BA}"/>
              </c:ext>
            </c:extLst>
          </c:dPt>
          <c:dPt>
            <c:idx val="1"/>
            <c:bubble3D val="0"/>
            <c:spPr>
              <a:solidFill>
                <a:schemeClr val="tx1"/>
              </a:solidFill>
              <a:ln w="6350">
                <a:solidFill>
                  <a:schemeClr val="tx1"/>
                </a:solidFill>
              </a:ln>
              <a:effectLst/>
            </c:spPr>
            <c:extLst>
              <c:ext xmlns:c16="http://schemas.microsoft.com/office/drawing/2014/chart" uri="{C3380CC4-5D6E-409C-BE32-E72D297353CC}">
                <c16:uniqueId val="{00000003-BC97-9049-BA7E-CF1D1B3037BA}"/>
              </c:ext>
            </c:extLst>
          </c:dPt>
          <c:dPt>
            <c:idx val="2"/>
            <c:bubble3D val="0"/>
            <c:spPr>
              <a:solidFill>
                <a:srgbClr val="6B297B"/>
              </a:solidFill>
              <a:ln w="6350">
                <a:solidFill>
                  <a:srgbClr val="6B297B"/>
                </a:solidFill>
              </a:ln>
              <a:effectLst/>
            </c:spPr>
            <c:extLst>
              <c:ext xmlns:c16="http://schemas.microsoft.com/office/drawing/2014/chart" uri="{C3380CC4-5D6E-409C-BE32-E72D297353CC}">
                <c16:uniqueId val="{00000005-BC97-9049-BA7E-CF1D1B3037BA}"/>
              </c:ext>
            </c:extLst>
          </c:dPt>
          <c:dPt>
            <c:idx val="3"/>
            <c:bubble3D val="0"/>
            <c:spPr>
              <a:solidFill>
                <a:srgbClr val="234362"/>
              </a:solidFill>
              <a:ln w="6350">
                <a:solidFill>
                  <a:srgbClr val="234362"/>
                </a:solidFill>
              </a:ln>
              <a:effectLst/>
            </c:spPr>
            <c:extLst>
              <c:ext xmlns:c16="http://schemas.microsoft.com/office/drawing/2014/chart" uri="{C3380CC4-5D6E-409C-BE32-E72D297353CC}">
                <c16:uniqueId val="{00000007-BC97-9049-BA7E-CF1D1B3037BA}"/>
              </c:ext>
            </c:extLst>
          </c:dPt>
          <c:dPt>
            <c:idx val="4"/>
            <c:bubble3D val="0"/>
            <c:spPr>
              <a:solidFill>
                <a:srgbClr val="0C60B7"/>
              </a:solidFill>
              <a:ln w="6350">
                <a:solidFill>
                  <a:srgbClr val="0C60B7"/>
                </a:solidFill>
              </a:ln>
              <a:effectLst/>
            </c:spPr>
            <c:extLst>
              <c:ext xmlns:c16="http://schemas.microsoft.com/office/drawing/2014/chart" uri="{C3380CC4-5D6E-409C-BE32-E72D297353CC}">
                <c16:uniqueId val="{00000009-BC97-9049-BA7E-CF1D1B3037BA}"/>
              </c:ext>
            </c:extLst>
          </c:dPt>
          <c:dPt>
            <c:idx val="5"/>
            <c:bubble3D val="0"/>
            <c:spPr>
              <a:solidFill>
                <a:srgbClr val="4DE6FF"/>
              </a:solidFill>
              <a:ln w="6350">
                <a:solidFill>
                  <a:srgbClr val="4DE6FF"/>
                </a:solidFill>
              </a:ln>
              <a:effectLst/>
            </c:spPr>
            <c:extLst>
              <c:ext xmlns:c16="http://schemas.microsoft.com/office/drawing/2014/chart" uri="{C3380CC4-5D6E-409C-BE32-E72D297353CC}">
                <c16:uniqueId val="{0000000B-BC97-9049-BA7E-CF1D1B3037BA}"/>
              </c:ext>
            </c:extLst>
          </c:dPt>
          <c:dPt>
            <c:idx val="6"/>
            <c:bubble3D val="0"/>
            <c:spPr>
              <a:solidFill>
                <a:srgbClr val="43B4AA"/>
              </a:solidFill>
              <a:ln w="6350">
                <a:solidFill>
                  <a:srgbClr val="43B4AA"/>
                </a:solidFill>
              </a:ln>
              <a:effectLst/>
            </c:spPr>
            <c:extLst>
              <c:ext xmlns:c16="http://schemas.microsoft.com/office/drawing/2014/chart" uri="{C3380CC4-5D6E-409C-BE32-E72D297353CC}">
                <c16:uniqueId val="{0000000D-BC97-9049-BA7E-CF1D1B3037BA}"/>
              </c:ext>
            </c:extLst>
          </c:dPt>
          <c:dPt>
            <c:idx val="7"/>
            <c:bubble3D val="0"/>
            <c:spPr>
              <a:solidFill>
                <a:srgbClr val="7EBA02"/>
              </a:solidFill>
              <a:ln w="6350">
                <a:solidFill>
                  <a:srgbClr val="7EBA02"/>
                </a:solidFill>
              </a:ln>
              <a:effectLst/>
            </c:spPr>
            <c:extLst>
              <c:ext xmlns:c16="http://schemas.microsoft.com/office/drawing/2014/chart" uri="{C3380CC4-5D6E-409C-BE32-E72D297353CC}">
                <c16:uniqueId val="{0000000F-BC97-9049-BA7E-CF1D1B3037BA}"/>
              </c:ext>
            </c:extLst>
          </c:dPt>
          <c:dPt>
            <c:idx val="8"/>
            <c:bubble3D val="0"/>
            <c:spPr>
              <a:solidFill>
                <a:srgbClr val="D14627"/>
              </a:solidFill>
              <a:ln w="6350">
                <a:solidFill>
                  <a:srgbClr val="D14627"/>
                </a:solidFill>
              </a:ln>
              <a:effectLst/>
            </c:spPr>
            <c:extLst>
              <c:ext xmlns:c16="http://schemas.microsoft.com/office/drawing/2014/chart" uri="{C3380CC4-5D6E-409C-BE32-E72D297353CC}">
                <c16:uniqueId val="{00000011-BC97-9049-BA7E-CF1D1B3037BA}"/>
              </c:ext>
            </c:extLst>
          </c:dPt>
          <c:dPt>
            <c:idx val="9"/>
            <c:bubble3D val="0"/>
            <c:spPr>
              <a:solidFill>
                <a:srgbClr val="8F1018"/>
              </a:solidFill>
              <a:ln w="6350">
                <a:solidFill>
                  <a:srgbClr val="8F1018"/>
                </a:solidFill>
              </a:ln>
              <a:effectLst/>
            </c:spPr>
            <c:extLst>
              <c:ext xmlns:c16="http://schemas.microsoft.com/office/drawing/2014/chart" uri="{C3380CC4-5D6E-409C-BE32-E72D297353CC}">
                <c16:uniqueId val="{00000013-BC97-9049-BA7E-CF1D1B3037BA}"/>
              </c:ext>
            </c:extLst>
          </c:dPt>
          <c:dPt>
            <c:idx val="10"/>
            <c:bubble3D val="0"/>
            <c:spPr>
              <a:solidFill>
                <a:srgbClr val="FF2600"/>
              </a:solidFill>
              <a:ln w="6350">
                <a:solidFill>
                  <a:srgbClr val="FF2600"/>
                </a:solidFill>
              </a:ln>
              <a:effectLst/>
            </c:spPr>
            <c:extLst>
              <c:ext xmlns:c16="http://schemas.microsoft.com/office/drawing/2014/chart" uri="{C3380CC4-5D6E-409C-BE32-E72D297353CC}">
                <c16:uniqueId val="{00000015-BC97-9049-BA7E-CF1D1B3037BA}"/>
              </c:ext>
            </c:extLst>
          </c:dPt>
          <c:dPt>
            <c:idx val="11"/>
            <c:bubble3D val="0"/>
            <c:spPr>
              <a:solidFill>
                <a:srgbClr val="F9510B"/>
              </a:solidFill>
              <a:ln w="6350">
                <a:solidFill>
                  <a:srgbClr val="F9510B"/>
                </a:solidFill>
              </a:ln>
              <a:effectLst/>
            </c:spPr>
            <c:extLst>
              <c:ext xmlns:c16="http://schemas.microsoft.com/office/drawing/2014/chart" uri="{C3380CC4-5D6E-409C-BE32-E72D297353CC}">
                <c16:uniqueId val="{00000017-BC97-9049-BA7E-CF1D1B3037BA}"/>
              </c:ext>
            </c:extLst>
          </c:dPt>
          <c:dPt>
            <c:idx val="12"/>
            <c:bubble3D val="0"/>
            <c:spPr>
              <a:solidFill>
                <a:srgbClr val="E28602"/>
              </a:solidFill>
              <a:ln w="6350">
                <a:solidFill>
                  <a:srgbClr val="E28602"/>
                </a:solidFill>
              </a:ln>
              <a:effectLst/>
            </c:spPr>
            <c:extLst>
              <c:ext xmlns:c16="http://schemas.microsoft.com/office/drawing/2014/chart" uri="{C3380CC4-5D6E-409C-BE32-E72D297353CC}">
                <c16:uniqueId val="{00000019-BC97-9049-BA7E-CF1D1B3037BA}"/>
              </c:ext>
            </c:extLst>
          </c:dPt>
          <c:dPt>
            <c:idx val="13"/>
            <c:bubble3D val="0"/>
            <c:spPr>
              <a:solidFill>
                <a:srgbClr val="FFD717"/>
              </a:solidFill>
              <a:ln w="6350">
                <a:solidFill>
                  <a:srgbClr val="FFD717"/>
                </a:solidFill>
              </a:ln>
              <a:effectLst/>
            </c:spPr>
            <c:extLst>
              <c:ext xmlns:c16="http://schemas.microsoft.com/office/drawing/2014/chart" uri="{C3380CC4-5D6E-409C-BE32-E72D297353CC}">
                <c16:uniqueId val="{0000001B-BC97-9049-BA7E-CF1D1B3037BA}"/>
              </c:ext>
            </c:extLst>
          </c:dPt>
          <c:dLbls>
            <c:dLbl>
              <c:idx val="0"/>
              <c:tx>
                <c:rich>
                  <a:bodyPr/>
                  <a:lstStyle/>
                  <a:p>
                    <a:fld id="{59E80001-F258-624D-B59D-2F833353486E}" type="PERCENTAGE">
                      <a:rPr lang="en-US">
                        <a:solidFill>
                          <a:schemeClr val="tx1"/>
                        </a:solidFill>
                      </a:rPr>
                      <a:pPr/>
                      <a:t>[PERCENTAGE]</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C97-9049-BA7E-CF1D1B3037BA}"/>
                </c:ext>
              </c:extLst>
            </c:dLbl>
            <c:dLbl>
              <c:idx val="4"/>
              <c:tx>
                <c:rich>
                  <a:bodyPr/>
                  <a:lstStyle/>
                  <a:p>
                    <a:fld id="{94E283A1-AC21-E84F-A016-499D4F33F829}" type="PERCENTAGE">
                      <a:rPr lang="en-US">
                        <a:solidFill>
                          <a:schemeClr val="bg1"/>
                        </a:solidFill>
                      </a:rPr>
                      <a:pPr/>
                      <a:t>[PERCENTAGE]</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BC97-9049-BA7E-CF1D1B3037BA}"/>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Sheet1!$A$2:$A$15</c:f>
              <c:strCache>
                <c:ptCount val="14"/>
                <c:pt idx="0">
                  <c:v>Category 1</c:v>
                </c:pt>
                <c:pt idx="1">
                  <c:v>Category 2</c:v>
                </c:pt>
                <c:pt idx="2">
                  <c:v>Category 3</c:v>
                </c:pt>
                <c:pt idx="3">
                  <c:v>Category 4</c:v>
                </c:pt>
                <c:pt idx="4">
                  <c:v>Category 5</c:v>
                </c:pt>
                <c:pt idx="5">
                  <c:v>Category 6</c:v>
                </c:pt>
                <c:pt idx="6">
                  <c:v>Category 7</c:v>
                </c:pt>
                <c:pt idx="7">
                  <c:v>Category 8</c:v>
                </c:pt>
                <c:pt idx="8">
                  <c:v>Category 9</c:v>
                </c:pt>
                <c:pt idx="9">
                  <c:v>Category 10</c:v>
                </c:pt>
                <c:pt idx="10">
                  <c:v>Category 11</c:v>
                </c:pt>
                <c:pt idx="11">
                  <c:v>Category 12</c:v>
                </c:pt>
                <c:pt idx="12">
                  <c:v>Category 13</c:v>
                </c:pt>
                <c:pt idx="13">
                  <c:v>Category 14</c:v>
                </c:pt>
              </c:strCache>
            </c:strRef>
          </c:cat>
          <c:val>
            <c:numRef>
              <c:f>Sheet1!$B$2:$B$15</c:f>
              <c:numCache>
                <c:formatCode>General</c:formatCode>
                <c:ptCount val="14"/>
                <c:pt idx="0">
                  <c:v>45</c:v>
                </c:pt>
                <c:pt idx="1">
                  <c:v>40</c:v>
                </c:pt>
                <c:pt idx="2">
                  <c:v>12</c:v>
                </c:pt>
                <c:pt idx="3">
                  <c:v>11</c:v>
                </c:pt>
                <c:pt idx="4">
                  <c:v>10</c:v>
                </c:pt>
                <c:pt idx="5">
                  <c:v>9</c:v>
                </c:pt>
                <c:pt idx="6">
                  <c:v>8</c:v>
                </c:pt>
                <c:pt idx="7">
                  <c:v>7</c:v>
                </c:pt>
                <c:pt idx="8">
                  <c:v>6</c:v>
                </c:pt>
                <c:pt idx="9">
                  <c:v>5</c:v>
                </c:pt>
                <c:pt idx="10">
                  <c:v>5</c:v>
                </c:pt>
                <c:pt idx="11">
                  <c:v>4</c:v>
                </c:pt>
                <c:pt idx="12">
                  <c:v>3</c:v>
                </c:pt>
                <c:pt idx="13">
                  <c:v>3</c:v>
                </c:pt>
              </c:numCache>
            </c:numRef>
          </c:val>
          <c:extLst>
            <c:ext xmlns:c16="http://schemas.microsoft.com/office/drawing/2014/chart" uri="{C3380CC4-5D6E-409C-BE32-E72D297353CC}">
              <c16:uniqueId val="{0000001C-BC97-9049-BA7E-CF1D1B3037BA}"/>
            </c:ext>
          </c:extLst>
        </c:ser>
        <c:dLbls>
          <c:showLegendKey val="0"/>
          <c:showVal val="0"/>
          <c:showCatName val="0"/>
          <c:showSerName val="0"/>
          <c:showPercent val="1"/>
          <c:showBubbleSize val="0"/>
          <c:showLeaderLines val="1"/>
        </c:dLbls>
        <c:firstSliceAng val="0"/>
        <c:holeSize val="73"/>
      </c:doughnutChart>
      <c:spPr>
        <a:noFill/>
        <a:ln>
          <a:noFill/>
        </a:ln>
        <a:effectLst/>
      </c:spPr>
    </c:plotArea>
    <c:legend>
      <c:legendPos val="r"/>
      <c:layout>
        <c:manualLayout>
          <c:xMode val="edge"/>
          <c:yMode val="edge"/>
          <c:x val="0.76751305390996605"/>
          <c:y val="0.20738681359866482"/>
          <c:w val="0.13898735686017141"/>
          <c:h val="0.579895991441773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467-C54B-92D4-48171AC95D1F}"/>
            </c:ext>
          </c:extLst>
        </c:ser>
        <c:ser>
          <c:idx val="1"/>
          <c:order val="1"/>
          <c:tx>
            <c:strRef>
              <c:f>Sheet1!$C$1</c:f>
              <c:strCache>
                <c:ptCount val="1"/>
                <c:pt idx="0">
                  <c:v>Series 2</c:v>
                </c:pt>
              </c:strCache>
            </c:strRef>
          </c:tx>
          <c:spPr>
            <a:solidFill>
              <a:schemeClr val="bg1"/>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extLst>
            <c:ext xmlns:c16="http://schemas.microsoft.com/office/drawing/2014/chart" uri="{C3380CC4-5D6E-409C-BE32-E72D297353CC}">
              <c16:uniqueId val="{00000001-7467-C54B-92D4-48171AC95D1F}"/>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20</c:v>
                </c:pt>
                <c:pt idx="1">
                  <c:v>20</c:v>
                </c:pt>
                <c:pt idx="2">
                  <c:v>30</c:v>
                </c:pt>
                <c:pt idx="3">
                  <c:v>50</c:v>
                </c:pt>
              </c:numCache>
            </c:numRef>
          </c:val>
          <c:extLst>
            <c:ext xmlns:c16="http://schemas.microsoft.com/office/drawing/2014/chart" uri="{C3380CC4-5D6E-409C-BE32-E72D297353CC}">
              <c16:uniqueId val="{00000002-7467-C54B-92D4-48171AC95D1F}"/>
            </c:ext>
          </c:extLst>
        </c:ser>
        <c:dLbls>
          <c:dLblPos val="outEnd"/>
          <c:showLegendKey val="0"/>
          <c:showVal val="1"/>
          <c:showCatName val="0"/>
          <c:showSerName val="0"/>
          <c:showPercent val="0"/>
          <c:showBubbleSize val="0"/>
        </c:dLbls>
        <c:gapWidth val="444"/>
        <c:overlap val="-90"/>
        <c:axId val="1747057007"/>
        <c:axId val="1747059087"/>
      </c:barChart>
      <c:catAx>
        <c:axId val="174705700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47059087"/>
        <c:crosses val="autoZero"/>
        <c:auto val="1"/>
        <c:lblAlgn val="ctr"/>
        <c:lblOffset val="100"/>
        <c:noMultiLvlLbl val="0"/>
      </c:catAx>
      <c:valAx>
        <c:axId val="1747059087"/>
        <c:scaling>
          <c:orientation val="minMax"/>
        </c:scaling>
        <c:delete val="1"/>
        <c:axPos val="l"/>
        <c:numFmt formatCode="General" sourceLinked="1"/>
        <c:majorTickMark val="none"/>
        <c:minorTickMark val="none"/>
        <c:tickLblPos val="nextTo"/>
        <c:crossAx val="1747057007"/>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467-C54B-92D4-48171AC95D1F}"/>
            </c:ext>
          </c:extLst>
        </c:ser>
        <c:ser>
          <c:idx val="1"/>
          <c:order val="1"/>
          <c:tx>
            <c:strRef>
              <c:f>Sheet1!$C$1</c:f>
              <c:strCache>
                <c:ptCount val="1"/>
                <c:pt idx="0">
                  <c:v>Series 2</c:v>
                </c:pt>
              </c:strCache>
            </c:strRef>
          </c:tx>
          <c:spPr>
            <a:solidFill>
              <a:schemeClr val="bg1"/>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extLst>
            <c:ext xmlns:c16="http://schemas.microsoft.com/office/drawing/2014/chart" uri="{C3380CC4-5D6E-409C-BE32-E72D297353CC}">
              <c16:uniqueId val="{00000001-7467-C54B-92D4-48171AC95D1F}"/>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20</c:v>
                </c:pt>
                <c:pt idx="1">
                  <c:v>20</c:v>
                </c:pt>
                <c:pt idx="2">
                  <c:v>30</c:v>
                </c:pt>
                <c:pt idx="3">
                  <c:v>50</c:v>
                </c:pt>
              </c:numCache>
            </c:numRef>
          </c:val>
          <c:extLst>
            <c:ext xmlns:c16="http://schemas.microsoft.com/office/drawing/2014/chart" uri="{C3380CC4-5D6E-409C-BE32-E72D297353CC}">
              <c16:uniqueId val="{00000002-7467-C54B-92D4-48171AC95D1F}"/>
            </c:ext>
          </c:extLst>
        </c:ser>
        <c:dLbls>
          <c:dLblPos val="outEnd"/>
          <c:showLegendKey val="0"/>
          <c:showVal val="1"/>
          <c:showCatName val="0"/>
          <c:showSerName val="0"/>
          <c:showPercent val="0"/>
          <c:showBubbleSize val="0"/>
        </c:dLbls>
        <c:gapWidth val="444"/>
        <c:overlap val="-90"/>
        <c:axId val="1747057007"/>
        <c:axId val="1747059087"/>
      </c:barChart>
      <c:catAx>
        <c:axId val="174705700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47059087"/>
        <c:crosses val="autoZero"/>
        <c:auto val="1"/>
        <c:lblAlgn val="ctr"/>
        <c:lblOffset val="100"/>
        <c:noMultiLvlLbl val="0"/>
      </c:catAx>
      <c:valAx>
        <c:axId val="1747059087"/>
        <c:scaling>
          <c:orientation val="minMax"/>
        </c:scaling>
        <c:delete val="1"/>
        <c:axPos val="l"/>
        <c:numFmt formatCode="General" sourceLinked="1"/>
        <c:majorTickMark val="none"/>
        <c:minorTickMark val="none"/>
        <c:tickLblPos val="nextTo"/>
        <c:crossAx val="1747057007"/>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FF0091"/>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0-6122-9C41-91CC-10E0A5E121C5}"/>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7467-C54B-92D4-48171AC95D1F}"/>
            </c:ext>
          </c:extLst>
        </c:ser>
        <c:ser>
          <c:idx val="1"/>
          <c:order val="1"/>
          <c:tx>
            <c:strRef>
              <c:f>Sheet1!$C$1</c:f>
              <c:strCache>
                <c:ptCount val="1"/>
                <c:pt idx="0">
                  <c:v>Series 2</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7467-C54B-92D4-48171AC95D1F}"/>
            </c:ext>
          </c:extLst>
        </c:ser>
        <c:ser>
          <c:idx val="2"/>
          <c:order val="2"/>
          <c:tx>
            <c:strRef>
              <c:f>Sheet1!$D$1</c:f>
              <c:strCache>
                <c:ptCount val="1"/>
                <c:pt idx="0">
                  <c:v>Series 3</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Sheet1!$D$2</c:f>
              <c:numCache>
                <c:formatCode>General</c:formatCode>
                <c:ptCount val="1"/>
                <c:pt idx="0">
                  <c:v>20</c:v>
                </c:pt>
              </c:numCache>
            </c:numRef>
          </c:val>
          <c:extLst>
            <c:ext xmlns:c16="http://schemas.microsoft.com/office/drawing/2014/chart" uri="{C3380CC4-5D6E-409C-BE32-E72D297353CC}">
              <c16:uniqueId val="{00000002-7467-C54B-92D4-48171AC95D1F}"/>
            </c:ext>
          </c:extLst>
        </c:ser>
        <c:ser>
          <c:idx val="3"/>
          <c:order val="3"/>
          <c:tx>
            <c:strRef>
              <c:f>Sheet1!$E$1</c:f>
              <c:strCache>
                <c:ptCount val="1"/>
                <c:pt idx="0">
                  <c:v>Series 4</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18-4E0B-6C45-9194-AAF7BAE9DB0A}"/>
            </c:ext>
          </c:extLst>
        </c:ser>
        <c:ser>
          <c:idx val="4"/>
          <c:order val="4"/>
          <c:tx>
            <c:strRef>
              <c:f>Sheet1!$F$1</c:f>
              <c:strCache>
                <c:ptCount val="1"/>
                <c:pt idx="0">
                  <c:v>Series 5</c:v>
                </c:pt>
              </c:strCache>
            </c:strRef>
          </c:tx>
          <c:spPr>
            <a:solidFill>
              <a:srgbClr val="4DE6F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19-4E0B-6C45-9194-AAF7BAE9DB0A}"/>
            </c:ext>
          </c:extLst>
        </c:ser>
        <c:ser>
          <c:idx val="5"/>
          <c:order val="5"/>
          <c:tx>
            <c:strRef>
              <c:f>Sheet1!$G$1</c:f>
              <c:strCache>
                <c:ptCount val="1"/>
                <c:pt idx="0">
                  <c:v>Series 6</c:v>
                </c:pt>
              </c:strCache>
            </c:strRef>
          </c:tx>
          <c:spPr>
            <a:solidFill>
              <a:srgbClr val="43B4A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Sheet1!$G$2</c:f>
              <c:numCache>
                <c:formatCode>General</c:formatCode>
                <c:ptCount val="1"/>
                <c:pt idx="0">
                  <c:v>20</c:v>
                </c:pt>
              </c:numCache>
            </c:numRef>
          </c:val>
          <c:extLst>
            <c:ext xmlns:c16="http://schemas.microsoft.com/office/drawing/2014/chart" uri="{C3380CC4-5D6E-409C-BE32-E72D297353CC}">
              <c16:uniqueId val="{0000001A-4E0B-6C45-9194-AAF7BAE9DB0A}"/>
            </c:ext>
          </c:extLst>
        </c:ser>
        <c:ser>
          <c:idx val="6"/>
          <c:order val="6"/>
          <c:tx>
            <c:strRef>
              <c:f>Sheet1!$H$1</c:f>
              <c:strCache>
                <c:ptCount val="1"/>
                <c:pt idx="0">
                  <c:v>Series 7</c:v>
                </c:pt>
              </c:strCache>
            </c:strRef>
          </c:tx>
          <c:spPr>
            <a:solidFill>
              <a:srgbClr val="7EBA0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Sheet1!$H$2</c:f>
              <c:numCache>
                <c:formatCode>General</c:formatCode>
                <c:ptCount val="1"/>
                <c:pt idx="0">
                  <c:v>43</c:v>
                </c:pt>
              </c:numCache>
            </c:numRef>
          </c:val>
          <c:extLst>
            <c:ext xmlns:c16="http://schemas.microsoft.com/office/drawing/2014/chart" uri="{C3380CC4-5D6E-409C-BE32-E72D297353CC}">
              <c16:uniqueId val="{0000001B-4E0B-6C45-9194-AAF7BAE9DB0A}"/>
            </c:ext>
          </c:extLst>
        </c:ser>
        <c:ser>
          <c:idx val="7"/>
          <c:order val="7"/>
          <c:tx>
            <c:strRef>
              <c:f>Sheet1!$I$1</c:f>
              <c:strCache>
                <c:ptCount val="1"/>
                <c:pt idx="0">
                  <c:v>Series 8</c:v>
                </c:pt>
              </c:strCache>
            </c:strRef>
          </c:tx>
          <c:spPr>
            <a:solidFill>
              <a:srgbClr val="D1462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Sheet1!$I$2</c:f>
              <c:numCache>
                <c:formatCode>General</c:formatCode>
                <c:ptCount val="1"/>
                <c:pt idx="0">
                  <c:v>24</c:v>
                </c:pt>
              </c:numCache>
            </c:numRef>
          </c:val>
          <c:extLst>
            <c:ext xmlns:c16="http://schemas.microsoft.com/office/drawing/2014/chart" uri="{C3380CC4-5D6E-409C-BE32-E72D297353CC}">
              <c16:uniqueId val="{0000001C-4E0B-6C45-9194-AAF7BAE9DB0A}"/>
            </c:ext>
          </c:extLst>
        </c:ser>
        <c:ser>
          <c:idx val="8"/>
          <c:order val="8"/>
          <c:tx>
            <c:strRef>
              <c:f>Sheet1!$J$1</c:f>
              <c:strCache>
                <c:ptCount val="1"/>
                <c:pt idx="0">
                  <c:v>Series 9</c:v>
                </c:pt>
              </c:strCache>
            </c:strRef>
          </c:tx>
          <c:spPr>
            <a:solidFill>
              <a:srgbClr val="8F101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Sheet1!$J$2</c:f>
              <c:numCache>
                <c:formatCode>General</c:formatCode>
                <c:ptCount val="1"/>
                <c:pt idx="0">
                  <c:v>20</c:v>
                </c:pt>
              </c:numCache>
            </c:numRef>
          </c:val>
          <c:extLst>
            <c:ext xmlns:c16="http://schemas.microsoft.com/office/drawing/2014/chart" uri="{C3380CC4-5D6E-409C-BE32-E72D297353CC}">
              <c16:uniqueId val="{0000001D-4E0B-6C45-9194-AAF7BAE9DB0A}"/>
            </c:ext>
          </c:extLst>
        </c:ser>
        <c:ser>
          <c:idx val="9"/>
          <c:order val="9"/>
          <c:tx>
            <c:strRef>
              <c:f>Sheet1!$K$1</c:f>
              <c:strCache>
                <c:ptCount val="1"/>
                <c:pt idx="0">
                  <c:v>Series 10</c:v>
                </c:pt>
              </c:strCache>
            </c:strRef>
          </c:tx>
          <c:spPr>
            <a:solidFill>
              <a:srgbClr val="FF26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Sheet1!$K$2</c:f>
              <c:numCache>
                <c:formatCode>General</c:formatCode>
                <c:ptCount val="1"/>
                <c:pt idx="0">
                  <c:v>43</c:v>
                </c:pt>
              </c:numCache>
            </c:numRef>
          </c:val>
          <c:extLst>
            <c:ext xmlns:c16="http://schemas.microsoft.com/office/drawing/2014/chart" uri="{C3380CC4-5D6E-409C-BE32-E72D297353CC}">
              <c16:uniqueId val="{0000001E-4E0B-6C45-9194-AAF7BAE9DB0A}"/>
            </c:ext>
          </c:extLst>
        </c:ser>
        <c:ser>
          <c:idx val="10"/>
          <c:order val="10"/>
          <c:tx>
            <c:strRef>
              <c:f>Sheet1!$L$1</c:f>
              <c:strCache>
                <c:ptCount val="1"/>
                <c:pt idx="0">
                  <c:v>Series 11</c:v>
                </c:pt>
              </c:strCache>
            </c:strRef>
          </c:tx>
          <c:spPr>
            <a:solidFill>
              <a:srgbClr val="F9510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Sheet1!$L$2</c:f>
              <c:numCache>
                <c:formatCode>General</c:formatCode>
                <c:ptCount val="1"/>
                <c:pt idx="0">
                  <c:v>24</c:v>
                </c:pt>
              </c:numCache>
            </c:numRef>
          </c:val>
          <c:extLst>
            <c:ext xmlns:c16="http://schemas.microsoft.com/office/drawing/2014/chart" uri="{C3380CC4-5D6E-409C-BE32-E72D297353CC}">
              <c16:uniqueId val="{0000001F-4E0B-6C45-9194-AAF7BAE9DB0A}"/>
            </c:ext>
          </c:extLst>
        </c:ser>
        <c:ser>
          <c:idx val="11"/>
          <c:order val="11"/>
          <c:tx>
            <c:strRef>
              <c:f>Sheet1!$M$1</c:f>
              <c:strCache>
                <c:ptCount val="1"/>
                <c:pt idx="0">
                  <c:v>Series 12</c:v>
                </c:pt>
              </c:strCache>
            </c:strRef>
          </c:tx>
          <c:spPr>
            <a:solidFill>
              <a:srgbClr val="E2860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Sheet1!$M$2</c:f>
              <c:numCache>
                <c:formatCode>General</c:formatCode>
                <c:ptCount val="1"/>
                <c:pt idx="0">
                  <c:v>20</c:v>
                </c:pt>
              </c:numCache>
            </c:numRef>
          </c:val>
          <c:extLst>
            <c:ext xmlns:c16="http://schemas.microsoft.com/office/drawing/2014/chart" uri="{C3380CC4-5D6E-409C-BE32-E72D297353CC}">
              <c16:uniqueId val="{00000020-4E0B-6C45-9194-AAF7BAE9DB0A}"/>
            </c:ext>
          </c:extLst>
        </c:ser>
        <c:ser>
          <c:idx val="12"/>
          <c:order val="12"/>
          <c:tx>
            <c:strRef>
              <c:f>Sheet1!$N$1</c:f>
              <c:strCache>
                <c:ptCount val="1"/>
                <c:pt idx="0">
                  <c:v>Series 13</c:v>
                </c:pt>
              </c:strCache>
            </c:strRef>
          </c:tx>
          <c:spPr>
            <a:solidFill>
              <a:srgbClr val="F69F4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Sheet1!$N$2</c:f>
              <c:numCache>
                <c:formatCode>General</c:formatCode>
                <c:ptCount val="1"/>
                <c:pt idx="0">
                  <c:v>43</c:v>
                </c:pt>
              </c:numCache>
            </c:numRef>
          </c:val>
          <c:extLst>
            <c:ext xmlns:c16="http://schemas.microsoft.com/office/drawing/2014/chart" uri="{C3380CC4-5D6E-409C-BE32-E72D297353CC}">
              <c16:uniqueId val="{00000021-4E0B-6C45-9194-AAF7BAE9DB0A}"/>
            </c:ext>
          </c:extLst>
        </c:ser>
        <c:ser>
          <c:idx val="13"/>
          <c:order val="13"/>
          <c:tx>
            <c:strRef>
              <c:f>Sheet1!$O$1</c:f>
              <c:strCache>
                <c:ptCount val="1"/>
                <c:pt idx="0">
                  <c:v>Series 14</c:v>
                </c:pt>
              </c:strCache>
            </c:strRef>
          </c:tx>
          <c:spPr>
            <a:solidFill>
              <a:srgbClr val="FFD71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Sheet1!$O$2</c:f>
              <c:numCache>
                <c:formatCode>General</c:formatCode>
                <c:ptCount val="1"/>
                <c:pt idx="0">
                  <c:v>24</c:v>
                </c:pt>
              </c:numCache>
            </c:numRef>
          </c:val>
          <c:extLst>
            <c:ext xmlns:c16="http://schemas.microsoft.com/office/drawing/2014/chart" uri="{C3380CC4-5D6E-409C-BE32-E72D297353CC}">
              <c16:uniqueId val="{00000022-4E0B-6C45-9194-AAF7BAE9DB0A}"/>
            </c:ext>
          </c:extLst>
        </c:ser>
        <c:dLbls>
          <c:dLblPos val="outEnd"/>
          <c:showLegendKey val="0"/>
          <c:showVal val="1"/>
          <c:showCatName val="0"/>
          <c:showSerName val="0"/>
          <c:showPercent val="0"/>
          <c:showBubbleSize val="0"/>
        </c:dLbls>
        <c:gapWidth val="444"/>
        <c:overlap val="-90"/>
        <c:axId val="1747057007"/>
        <c:axId val="1747059087"/>
      </c:barChart>
      <c:catAx>
        <c:axId val="174705700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47059087"/>
        <c:crosses val="autoZero"/>
        <c:auto val="1"/>
        <c:lblAlgn val="ctr"/>
        <c:lblOffset val="100"/>
        <c:noMultiLvlLbl val="0"/>
      </c:catAx>
      <c:valAx>
        <c:axId val="1747059087"/>
        <c:scaling>
          <c:orientation val="minMax"/>
        </c:scaling>
        <c:delete val="1"/>
        <c:axPos val="l"/>
        <c:numFmt formatCode="General" sourceLinked="1"/>
        <c:majorTickMark val="none"/>
        <c:minorTickMark val="none"/>
        <c:tickLblPos val="nextTo"/>
        <c:crossAx val="1747057007"/>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42AB-0C41-86CE-DE32E1B404CB}"/>
            </c:ext>
          </c:extLst>
        </c:ser>
        <c:ser>
          <c:idx val="1"/>
          <c:order val="1"/>
          <c:tx>
            <c:strRef>
              <c:f>Sheet1!$C$1</c:f>
              <c:strCache>
                <c:ptCount val="1"/>
                <c:pt idx="0">
                  <c:v>Series 2</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42AB-0C41-86CE-DE32E1B404CB}"/>
            </c:ext>
          </c:extLst>
        </c:ser>
        <c:ser>
          <c:idx val="2"/>
          <c:order val="2"/>
          <c:tx>
            <c:strRef>
              <c:f>Sheet1!$D$1</c:f>
              <c:strCache>
                <c:ptCount val="1"/>
                <c:pt idx="0">
                  <c:v>Series 3</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Sheet1!$D$2</c:f>
              <c:numCache>
                <c:formatCode>General</c:formatCode>
                <c:ptCount val="1"/>
                <c:pt idx="0">
                  <c:v>20</c:v>
                </c:pt>
              </c:numCache>
            </c:numRef>
          </c:val>
          <c:extLst>
            <c:ext xmlns:c16="http://schemas.microsoft.com/office/drawing/2014/chart" uri="{C3380CC4-5D6E-409C-BE32-E72D297353CC}">
              <c16:uniqueId val="{00000002-42AB-0C41-86CE-DE32E1B404CB}"/>
            </c:ext>
          </c:extLst>
        </c:ser>
        <c:ser>
          <c:idx val="3"/>
          <c:order val="3"/>
          <c:tx>
            <c:strRef>
              <c:f>Sheet1!$E$1</c:f>
              <c:strCache>
                <c:ptCount val="1"/>
                <c:pt idx="0">
                  <c:v>Series 4</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42AB-0C41-86CE-DE32E1B404CB}"/>
            </c:ext>
          </c:extLst>
        </c:ser>
        <c:ser>
          <c:idx val="4"/>
          <c:order val="4"/>
          <c:tx>
            <c:strRef>
              <c:f>Sheet1!$F$1</c:f>
              <c:strCache>
                <c:ptCount val="1"/>
                <c:pt idx="0">
                  <c:v>Series 5</c:v>
                </c:pt>
              </c:strCache>
            </c:strRef>
          </c:tx>
          <c:spPr>
            <a:solidFill>
              <a:srgbClr val="4DE6F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42AB-0C41-86CE-DE32E1B404CB}"/>
            </c:ext>
          </c:extLst>
        </c:ser>
        <c:ser>
          <c:idx val="5"/>
          <c:order val="5"/>
          <c:tx>
            <c:strRef>
              <c:f>Sheet1!$G$1</c:f>
              <c:strCache>
                <c:ptCount val="1"/>
                <c:pt idx="0">
                  <c:v>Series 6</c:v>
                </c:pt>
              </c:strCache>
            </c:strRef>
          </c:tx>
          <c:spPr>
            <a:solidFill>
              <a:srgbClr val="43B4A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Sheet1!$G$2</c:f>
              <c:numCache>
                <c:formatCode>General</c:formatCode>
                <c:ptCount val="1"/>
                <c:pt idx="0">
                  <c:v>20</c:v>
                </c:pt>
              </c:numCache>
            </c:numRef>
          </c:val>
          <c:extLst>
            <c:ext xmlns:c16="http://schemas.microsoft.com/office/drawing/2014/chart" uri="{C3380CC4-5D6E-409C-BE32-E72D297353CC}">
              <c16:uniqueId val="{00000005-42AB-0C41-86CE-DE32E1B404CB}"/>
            </c:ext>
          </c:extLst>
        </c:ser>
        <c:ser>
          <c:idx val="6"/>
          <c:order val="6"/>
          <c:tx>
            <c:strRef>
              <c:f>Sheet1!$H$1</c:f>
              <c:strCache>
                <c:ptCount val="1"/>
                <c:pt idx="0">
                  <c:v>Series 7</c:v>
                </c:pt>
              </c:strCache>
            </c:strRef>
          </c:tx>
          <c:spPr>
            <a:solidFill>
              <a:srgbClr val="7EBA0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Sheet1!$H$2</c:f>
              <c:numCache>
                <c:formatCode>General</c:formatCode>
                <c:ptCount val="1"/>
                <c:pt idx="0">
                  <c:v>43</c:v>
                </c:pt>
              </c:numCache>
            </c:numRef>
          </c:val>
          <c:extLst>
            <c:ext xmlns:c16="http://schemas.microsoft.com/office/drawing/2014/chart" uri="{C3380CC4-5D6E-409C-BE32-E72D297353CC}">
              <c16:uniqueId val="{00000006-42AB-0C41-86CE-DE32E1B404CB}"/>
            </c:ext>
          </c:extLst>
        </c:ser>
        <c:ser>
          <c:idx val="7"/>
          <c:order val="7"/>
          <c:tx>
            <c:strRef>
              <c:f>Sheet1!$I$1</c:f>
              <c:strCache>
                <c:ptCount val="1"/>
                <c:pt idx="0">
                  <c:v>Series 8</c:v>
                </c:pt>
              </c:strCache>
            </c:strRef>
          </c:tx>
          <c:spPr>
            <a:solidFill>
              <a:srgbClr val="D1462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Sheet1!$I$2</c:f>
              <c:numCache>
                <c:formatCode>General</c:formatCode>
                <c:ptCount val="1"/>
                <c:pt idx="0">
                  <c:v>24</c:v>
                </c:pt>
              </c:numCache>
            </c:numRef>
          </c:val>
          <c:extLst>
            <c:ext xmlns:c16="http://schemas.microsoft.com/office/drawing/2014/chart" uri="{C3380CC4-5D6E-409C-BE32-E72D297353CC}">
              <c16:uniqueId val="{00000007-42AB-0C41-86CE-DE32E1B404CB}"/>
            </c:ext>
          </c:extLst>
        </c:ser>
        <c:ser>
          <c:idx val="8"/>
          <c:order val="8"/>
          <c:tx>
            <c:strRef>
              <c:f>Sheet1!$J$1</c:f>
              <c:strCache>
                <c:ptCount val="1"/>
                <c:pt idx="0">
                  <c:v>Series 9</c:v>
                </c:pt>
              </c:strCache>
            </c:strRef>
          </c:tx>
          <c:spPr>
            <a:solidFill>
              <a:srgbClr val="8F101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Sheet1!$J$2</c:f>
              <c:numCache>
                <c:formatCode>General</c:formatCode>
                <c:ptCount val="1"/>
                <c:pt idx="0">
                  <c:v>20</c:v>
                </c:pt>
              </c:numCache>
            </c:numRef>
          </c:val>
          <c:extLst>
            <c:ext xmlns:c16="http://schemas.microsoft.com/office/drawing/2014/chart" uri="{C3380CC4-5D6E-409C-BE32-E72D297353CC}">
              <c16:uniqueId val="{00000008-42AB-0C41-86CE-DE32E1B404CB}"/>
            </c:ext>
          </c:extLst>
        </c:ser>
        <c:ser>
          <c:idx val="9"/>
          <c:order val="9"/>
          <c:tx>
            <c:strRef>
              <c:f>Sheet1!$K$1</c:f>
              <c:strCache>
                <c:ptCount val="1"/>
                <c:pt idx="0">
                  <c:v>Series 10</c:v>
                </c:pt>
              </c:strCache>
            </c:strRef>
          </c:tx>
          <c:spPr>
            <a:solidFill>
              <a:srgbClr val="FF26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Sheet1!$K$2</c:f>
              <c:numCache>
                <c:formatCode>General</c:formatCode>
                <c:ptCount val="1"/>
                <c:pt idx="0">
                  <c:v>43</c:v>
                </c:pt>
              </c:numCache>
            </c:numRef>
          </c:val>
          <c:extLst>
            <c:ext xmlns:c16="http://schemas.microsoft.com/office/drawing/2014/chart" uri="{C3380CC4-5D6E-409C-BE32-E72D297353CC}">
              <c16:uniqueId val="{00000009-42AB-0C41-86CE-DE32E1B404CB}"/>
            </c:ext>
          </c:extLst>
        </c:ser>
        <c:ser>
          <c:idx val="10"/>
          <c:order val="10"/>
          <c:tx>
            <c:strRef>
              <c:f>Sheet1!$L$1</c:f>
              <c:strCache>
                <c:ptCount val="1"/>
                <c:pt idx="0">
                  <c:v>Series 11</c:v>
                </c:pt>
              </c:strCache>
            </c:strRef>
          </c:tx>
          <c:spPr>
            <a:solidFill>
              <a:srgbClr val="F9510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Sheet1!$L$2</c:f>
              <c:numCache>
                <c:formatCode>General</c:formatCode>
                <c:ptCount val="1"/>
                <c:pt idx="0">
                  <c:v>24</c:v>
                </c:pt>
              </c:numCache>
            </c:numRef>
          </c:val>
          <c:extLst>
            <c:ext xmlns:c16="http://schemas.microsoft.com/office/drawing/2014/chart" uri="{C3380CC4-5D6E-409C-BE32-E72D297353CC}">
              <c16:uniqueId val="{0000000A-42AB-0C41-86CE-DE32E1B404CB}"/>
            </c:ext>
          </c:extLst>
        </c:ser>
        <c:ser>
          <c:idx val="11"/>
          <c:order val="11"/>
          <c:tx>
            <c:strRef>
              <c:f>Sheet1!$M$1</c:f>
              <c:strCache>
                <c:ptCount val="1"/>
                <c:pt idx="0">
                  <c:v>Series 12</c:v>
                </c:pt>
              </c:strCache>
            </c:strRef>
          </c:tx>
          <c:spPr>
            <a:solidFill>
              <a:srgbClr val="E2860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Sheet1!$M$2</c:f>
              <c:numCache>
                <c:formatCode>General</c:formatCode>
                <c:ptCount val="1"/>
                <c:pt idx="0">
                  <c:v>20</c:v>
                </c:pt>
              </c:numCache>
            </c:numRef>
          </c:val>
          <c:extLst>
            <c:ext xmlns:c16="http://schemas.microsoft.com/office/drawing/2014/chart" uri="{C3380CC4-5D6E-409C-BE32-E72D297353CC}">
              <c16:uniqueId val="{0000000B-42AB-0C41-86CE-DE32E1B404CB}"/>
            </c:ext>
          </c:extLst>
        </c:ser>
        <c:ser>
          <c:idx val="12"/>
          <c:order val="12"/>
          <c:tx>
            <c:strRef>
              <c:f>Sheet1!$N$1</c:f>
              <c:strCache>
                <c:ptCount val="1"/>
                <c:pt idx="0">
                  <c:v>Series 13</c:v>
                </c:pt>
              </c:strCache>
            </c:strRef>
          </c:tx>
          <c:spPr>
            <a:solidFill>
              <a:srgbClr val="F69F4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Sheet1!$N$2</c:f>
              <c:numCache>
                <c:formatCode>General</c:formatCode>
                <c:ptCount val="1"/>
                <c:pt idx="0">
                  <c:v>43</c:v>
                </c:pt>
              </c:numCache>
            </c:numRef>
          </c:val>
          <c:extLst>
            <c:ext xmlns:c16="http://schemas.microsoft.com/office/drawing/2014/chart" uri="{C3380CC4-5D6E-409C-BE32-E72D297353CC}">
              <c16:uniqueId val="{0000000C-42AB-0C41-86CE-DE32E1B404CB}"/>
            </c:ext>
          </c:extLst>
        </c:ser>
        <c:ser>
          <c:idx val="13"/>
          <c:order val="13"/>
          <c:tx>
            <c:strRef>
              <c:f>Sheet1!$O$1</c:f>
              <c:strCache>
                <c:ptCount val="1"/>
                <c:pt idx="0">
                  <c:v>Series 14</c:v>
                </c:pt>
              </c:strCache>
            </c:strRef>
          </c:tx>
          <c:spPr>
            <a:solidFill>
              <a:srgbClr val="FFD71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Sheet1!$O$2</c:f>
              <c:numCache>
                <c:formatCode>General</c:formatCode>
                <c:ptCount val="1"/>
                <c:pt idx="0">
                  <c:v>24</c:v>
                </c:pt>
              </c:numCache>
            </c:numRef>
          </c:val>
          <c:extLst>
            <c:ext xmlns:c16="http://schemas.microsoft.com/office/drawing/2014/chart" uri="{C3380CC4-5D6E-409C-BE32-E72D297353CC}">
              <c16:uniqueId val="{0000000D-42AB-0C41-86CE-DE32E1B404CB}"/>
            </c:ext>
          </c:extLst>
        </c:ser>
        <c:dLbls>
          <c:dLblPos val="outEnd"/>
          <c:showLegendKey val="0"/>
          <c:showVal val="1"/>
          <c:showCatName val="0"/>
          <c:showSerName val="0"/>
          <c:showPercent val="0"/>
          <c:showBubbleSize val="0"/>
        </c:dLbls>
        <c:gapWidth val="444"/>
        <c:overlap val="-90"/>
        <c:axId val="1747057007"/>
        <c:axId val="1747059087"/>
      </c:barChart>
      <c:catAx>
        <c:axId val="174705700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47059087"/>
        <c:crosses val="autoZero"/>
        <c:auto val="1"/>
        <c:lblAlgn val="ctr"/>
        <c:lblOffset val="100"/>
        <c:noMultiLvlLbl val="0"/>
      </c:catAx>
      <c:valAx>
        <c:axId val="1747059087"/>
        <c:scaling>
          <c:orientation val="minMax"/>
        </c:scaling>
        <c:delete val="1"/>
        <c:axPos val="l"/>
        <c:numFmt formatCode="General" sourceLinked="1"/>
        <c:majorTickMark val="none"/>
        <c:minorTickMark val="none"/>
        <c:tickLblPos val="nextTo"/>
        <c:crossAx val="1747057007"/>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Series 1</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Category 1</c:v>
                </c:pt>
                <c:pt idx="1">
                  <c:v>Category 2</c:v>
                </c:pt>
                <c:pt idx="2">
                  <c:v>Category 3</c:v>
                </c:pt>
                <c:pt idx="3">
                  <c:v>Category 4</c:v>
                </c:pt>
                <c:pt idx="4">
                  <c:v>Category 5</c:v>
                </c:pt>
                <c:pt idx="5">
                  <c:v>Category 6</c:v>
                </c:pt>
                <c:pt idx="6">
                  <c:v>Category 7</c:v>
                </c:pt>
              </c:strCache>
            </c:strRef>
          </c:cat>
          <c:val>
            <c:numRef>
              <c:f>Sheet1!$B$2:$B$8</c:f>
              <c:numCache>
                <c:formatCode>General</c:formatCode>
                <c:ptCount val="7"/>
                <c:pt idx="0">
                  <c:v>280</c:v>
                </c:pt>
                <c:pt idx="1">
                  <c:v>265</c:v>
                </c:pt>
                <c:pt idx="2">
                  <c:v>331</c:v>
                </c:pt>
                <c:pt idx="3">
                  <c:v>320</c:v>
                </c:pt>
                <c:pt idx="4">
                  <c:v>230</c:v>
                </c:pt>
                <c:pt idx="5">
                  <c:v>275</c:v>
                </c:pt>
                <c:pt idx="6">
                  <c:v>365</c:v>
                </c:pt>
              </c:numCache>
            </c:numRef>
          </c:val>
          <c:extLst>
            <c:ext xmlns:c16="http://schemas.microsoft.com/office/drawing/2014/chart" uri="{C3380CC4-5D6E-409C-BE32-E72D297353CC}">
              <c16:uniqueId val="{00000000-10A0-314D-9D05-013FA5DEF028}"/>
            </c:ext>
          </c:extLst>
        </c:ser>
        <c:ser>
          <c:idx val="1"/>
          <c:order val="1"/>
          <c:tx>
            <c:strRef>
              <c:f>Sheet1!$C$1</c:f>
              <c:strCache>
                <c:ptCount val="1"/>
                <c:pt idx="0">
                  <c:v>Series 2</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Category 1</c:v>
                </c:pt>
                <c:pt idx="1">
                  <c:v>Category 2</c:v>
                </c:pt>
                <c:pt idx="2">
                  <c:v>Category 3</c:v>
                </c:pt>
                <c:pt idx="3">
                  <c:v>Category 4</c:v>
                </c:pt>
                <c:pt idx="4">
                  <c:v>Category 5</c:v>
                </c:pt>
                <c:pt idx="5">
                  <c:v>Category 6</c:v>
                </c:pt>
                <c:pt idx="6">
                  <c:v>Category 7</c:v>
                </c:pt>
              </c:strCache>
            </c:strRef>
          </c:cat>
          <c:val>
            <c:numRef>
              <c:f>Sheet1!$C$2:$C$8</c:f>
              <c:numCache>
                <c:formatCode>General</c:formatCode>
                <c:ptCount val="7"/>
                <c:pt idx="1">
                  <c:v>46</c:v>
                </c:pt>
                <c:pt idx="2">
                  <c:v>33</c:v>
                </c:pt>
                <c:pt idx="3">
                  <c:v>52</c:v>
                </c:pt>
                <c:pt idx="4">
                  <c:v>85</c:v>
                </c:pt>
                <c:pt idx="5">
                  <c:v>67</c:v>
                </c:pt>
              </c:numCache>
            </c:numRef>
          </c:val>
          <c:extLst>
            <c:ext xmlns:c16="http://schemas.microsoft.com/office/drawing/2014/chart" uri="{C3380CC4-5D6E-409C-BE32-E72D297353CC}">
              <c16:uniqueId val="{00000001-10A0-314D-9D05-013FA5DEF028}"/>
            </c:ext>
          </c:extLst>
        </c:ser>
        <c:ser>
          <c:idx val="2"/>
          <c:order val="2"/>
          <c:tx>
            <c:strRef>
              <c:f>Sheet1!$D$1</c:f>
              <c:strCache>
                <c:ptCount val="1"/>
                <c:pt idx="0">
                  <c:v>Series 3</c:v>
                </c:pt>
              </c:strCache>
            </c:strRef>
          </c:tx>
          <c:spPr>
            <a:solidFill>
              <a:srgbClr val="4DE6F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Category 1</c:v>
                </c:pt>
                <c:pt idx="1">
                  <c:v>Category 2</c:v>
                </c:pt>
                <c:pt idx="2">
                  <c:v>Category 3</c:v>
                </c:pt>
                <c:pt idx="3">
                  <c:v>Category 4</c:v>
                </c:pt>
                <c:pt idx="4">
                  <c:v>Category 5</c:v>
                </c:pt>
                <c:pt idx="5">
                  <c:v>Category 6</c:v>
                </c:pt>
                <c:pt idx="6">
                  <c:v>Category 7</c:v>
                </c:pt>
              </c:strCache>
            </c:strRef>
          </c:cat>
          <c:val>
            <c:numRef>
              <c:f>Sheet1!$D$2:$D$8</c:f>
              <c:numCache>
                <c:formatCode>General</c:formatCode>
                <c:ptCount val="7"/>
                <c:pt idx="1">
                  <c:v>20</c:v>
                </c:pt>
                <c:pt idx="2">
                  <c:v>13</c:v>
                </c:pt>
                <c:pt idx="3">
                  <c:v>16</c:v>
                </c:pt>
                <c:pt idx="4">
                  <c:v>17</c:v>
                </c:pt>
                <c:pt idx="5">
                  <c:v>20</c:v>
                </c:pt>
              </c:numCache>
            </c:numRef>
          </c:val>
          <c:extLst>
            <c:ext xmlns:c16="http://schemas.microsoft.com/office/drawing/2014/chart" uri="{C3380CC4-5D6E-409C-BE32-E72D297353CC}">
              <c16:uniqueId val="{00000002-10A0-314D-9D05-013FA5DEF028}"/>
            </c:ext>
          </c:extLst>
        </c:ser>
        <c:dLbls>
          <c:dLblPos val="ctr"/>
          <c:showLegendKey val="0"/>
          <c:showVal val="1"/>
          <c:showCatName val="0"/>
          <c:showSerName val="0"/>
          <c:showPercent val="0"/>
          <c:showBubbleSize val="0"/>
        </c:dLbls>
        <c:gapWidth val="150"/>
        <c:overlap val="100"/>
        <c:axId val="504888400"/>
        <c:axId val="1740415343"/>
      </c:barChart>
      <c:catAx>
        <c:axId val="504888400"/>
        <c:scaling>
          <c:orientation val="minMax"/>
        </c:scaling>
        <c:delete val="1"/>
        <c:axPos val="l"/>
        <c:numFmt formatCode="General" sourceLinked="1"/>
        <c:majorTickMark val="none"/>
        <c:minorTickMark val="none"/>
        <c:tickLblPos val="nextTo"/>
        <c:crossAx val="1740415343"/>
        <c:crosses val="autoZero"/>
        <c:auto val="1"/>
        <c:lblAlgn val="ctr"/>
        <c:lblOffset val="100"/>
        <c:noMultiLvlLbl val="0"/>
      </c:catAx>
      <c:valAx>
        <c:axId val="1740415343"/>
        <c:scaling>
          <c:orientation val="minMax"/>
        </c:scaling>
        <c:delete val="1"/>
        <c:axPos val="b"/>
        <c:numFmt formatCode="General" sourceLinked="1"/>
        <c:majorTickMark val="none"/>
        <c:minorTickMark val="none"/>
        <c:tickLblPos val="nextTo"/>
        <c:crossAx val="5048884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Category 1</c:v>
                </c:pt>
                <c:pt idx="1">
                  <c:v>Category 2</c:v>
                </c:pt>
                <c:pt idx="2">
                  <c:v>Category 3</c:v>
                </c:pt>
                <c:pt idx="3">
                  <c:v>Category 4</c:v>
                </c:pt>
                <c:pt idx="4">
                  <c:v>Category 5</c:v>
                </c:pt>
                <c:pt idx="5">
                  <c:v>Category 6</c:v>
                </c:pt>
                <c:pt idx="6">
                  <c:v>Category 7</c:v>
                </c:pt>
              </c:strCache>
            </c:strRef>
          </c:cat>
          <c:val>
            <c:numRef>
              <c:f>Sheet1!$B$2:$B$8</c:f>
              <c:numCache>
                <c:formatCode>General</c:formatCode>
                <c:ptCount val="7"/>
                <c:pt idx="0">
                  <c:v>280</c:v>
                </c:pt>
                <c:pt idx="1">
                  <c:v>265</c:v>
                </c:pt>
                <c:pt idx="2">
                  <c:v>331</c:v>
                </c:pt>
                <c:pt idx="3">
                  <c:v>320</c:v>
                </c:pt>
                <c:pt idx="4">
                  <c:v>230</c:v>
                </c:pt>
                <c:pt idx="5">
                  <c:v>275</c:v>
                </c:pt>
                <c:pt idx="6">
                  <c:v>365</c:v>
                </c:pt>
              </c:numCache>
            </c:numRef>
          </c:val>
          <c:extLst>
            <c:ext xmlns:c16="http://schemas.microsoft.com/office/drawing/2014/chart" uri="{C3380CC4-5D6E-409C-BE32-E72D297353CC}">
              <c16:uniqueId val="{00000000-FE23-534B-8699-BF47FF976437}"/>
            </c:ext>
          </c:extLst>
        </c:ser>
        <c:ser>
          <c:idx val="1"/>
          <c:order val="1"/>
          <c:tx>
            <c:strRef>
              <c:f>Sheet1!$C$1</c:f>
              <c:strCache>
                <c:ptCount val="1"/>
                <c:pt idx="0">
                  <c:v>Series 2</c:v>
                </c:pt>
              </c:strCache>
            </c:strRef>
          </c:tx>
          <c:spPr>
            <a:solidFill>
              <a:srgbClr val="F42D8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Category 1</c:v>
                </c:pt>
                <c:pt idx="1">
                  <c:v>Category 2</c:v>
                </c:pt>
                <c:pt idx="2">
                  <c:v>Category 3</c:v>
                </c:pt>
                <c:pt idx="3">
                  <c:v>Category 4</c:v>
                </c:pt>
                <c:pt idx="4">
                  <c:v>Category 5</c:v>
                </c:pt>
                <c:pt idx="5">
                  <c:v>Category 6</c:v>
                </c:pt>
                <c:pt idx="6">
                  <c:v>Category 7</c:v>
                </c:pt>
              </c:strCache>
            </c:strRef>
          </c:cat>
          <c:val>
            <c:numRef>
              <c:f>Sheet1!$C$2:$C$8</c:f>
              <c:numCache>
                <c:formatCode>General</c:formatCode>
                <c:ptCount val="7"/>
                <c:pt idx="1">
                  <c:v>46</c:v>
                </c:pt>
                <c:pt idx="2">
                  <c:v>33</c:v>
                </c:pt>
                <c:pt idx="3">
                  <c:v>52</c:v>
                </c:pt>
                <c:pt idx="4">
                  <c:v>85</c:v>
                </c:pt>
                <c:pt idx="5">
                  <c:v>67</c:v>
                </c:pt>
              </c:numCache>
            </c:numRef>
          </c:val>
          <c:extLst>
            <c:ext xmlns:c16="http://schemas.microsoft.com/office/drawing/2014/chart" uri="{C3380CC4-5D6E-409C-BE32-E72D297353CC}">
              <c16:uniqueId val="{00000001-FE23-534B-8699-BF47FF976437}"/>
            </c:ext>
          </c:extLst>
        </c:ser>
        <c:ser>
          <c:idx val="2"/>
          <c:order val="2"/>
          <c:tx>
            <c:strRef>
              <c:f>Sheet1!$D$1</c:f>
              <c:strCache>
                <c:ptCount val="1"/>
                <c:pt idx="0">
                  <c:v>Series 3</c:v>
                </c:pt>
              </c:strCache>
            </c:strRef>
          </c:tx>
          <c:spPr>
            <a:solidFill>
              <a:srgbClr val="8FC3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Category 1</c:v>
                </c:pt>
                <c:pt idx="1">
                  <c:v>Category 2</c:v>
                </c:pt>
                <c:pt idx="2">
                  <c:v>Category 3</c:v>
                </c:pt>
                <c:pt idx="3">
                  <c:v>Category 4</c:v>
                </c:pt>
                <c:pt idx="4">
                  <c:v>Category 5</c:v>
                </c:pt>
                <c:pt idx="5">
                  <c:v>Category 6</c:v>
                </c:pt>
                <c:pt idx="6">
                  <c:v>Category 7</c:v>
                </c:pt>
              </c:strCache>
            </c:strRef>
          </c:cat>
          <c:val>
            <c:numRef>
              <c:f>Sheet1!$D$2:$D$8</c:f>
              <c:numCache>
                <c:formatCode>General</c:formatCode>
                <c:ptCount val="7"/>
                <c:pt idx="1">
                  <c:v>20</c:v>
                </c:pt>
                <c:pt idx="2">
                  <c:v>13</c:v>
                </c:pt>
                <c:pt idx="3">
                  <c:v>16</c:v>
                </c:pt>
                <c:pt idx="4">
                  <c:v>17</c:v>
                </c:pt>
                <c:pt idx="5">
                  <c:v>20</c:v>
                </c:pt>
              </c:numCache>
            </c:numRef>
          </c:val>
          <c:extLst>
            <c:ext xmlns:c16="http://schemas.microsoft.com/office/drawing/2014/chart" uri="{C3380CC4-5D6E-409C-BE32-E72D297353CC}">
              <c16:uniqueId val="{00000002-FE23-534B-8699-BF47FF976437}"/>
            </c:ext>
          </c:extLst>
        </c:ser>
        <c:dLbls>
          <c:dLblPos val="ctr"/>
          <c:showLegendKey val="0"/>
          <c:showVal val="1"/>
          <c:showCatName val="0"/>
          <c:showSerName val="0"/>
          <c:showPercent val="0"/>
          <c:showBubbleSize val="0"/>
        </c:dLbls>
        <c:gapWidth val="150"/>
        <c:overlap val="100"/>
        <c:axId val="504888400"/>
        <c:axId val="1740415343"/>
      </c:barChart>
      <c:catAx>
        <c:axId val="504888400"/>
        <c:scaling>
          <c:orientation val="minMax"/>
        </c:scaling>
        <c:delete val="1"/>
        <c:axPos val="l"/>
        <c:numFmt formatCode="General" sourceLinked="1"/>
        <c:majorTickMark val="none"/>
        <c:minorTickMark val="none"/>
        <c:tickLblPos val="nextTo"/>
        <c:crossAx val="1740415343"/>
        <c:crosses val="autoZero"/>
        <c:auto val="1"/>
        <c:lblAlgn val="ctr"/>
        <c:lblOffset val="100"/>
        <c:noMultiLvlLbl val="0"/>
      </c:catAx>
      <c:valAx>
        <c:axId val="1740415343"/>
        <c:scaling>
          <c:orientation val="minMax"/>
        </c:scaling>
        <c:delete val="1"/>
        <c:axPos val="b"/>
        <c:numFmt formatCode="General" sourceLinked="1"/>
        <c:majorTickMark val="none"/>
        <c:minorTickMark val="none"/>
        <c:tickLblPos val="nextTo"/>
        <c:crossAx val="5048884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5C0C11-2D26-A04C-889F-8E930D9CA0A8}" type="datetimeFigureOut">
              <a:rPr lang="en-US" smtClean="0"/>
              <a:t>3/17/23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3105E8-5393-A24E-A1B5-248088266BA9}" type="slidenum">
              <a:rPr lang="en-US" smtClean="0"/>
              <a:t>‹#›</a:t>
            </a:fld>
            <a:endParaRPr lang="en-US"/>
          </a:p>
        </p:txBody>
      </p:sp>
    </p:spTree>
    <p:extLst>
      <p:ext uri="{BB962C8B-B14F-4D97-AF65-F5344CB8AC3E}">
        <p14:creationId xmlns:p14="http://schemas.microsoft.com/office/powerpoint/2010/main" val="267943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10</a:t>
            </a:fld>
            <a:endParaRPr lang="en-US"/>
          </a:p>
        </p:txBody>
      </p:sp>
    </p:spTree>
    <p:extLst>
      <p:ext uri="{BB962C8B-B14F-4D97-AF65-F5344CB8AC3E}">
        <p14:creationId xmlns:p14="http://schemas.microsoft.com/office/powerpoint/2010/main" val="458511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29</a:t>
            </a:fld>
            <a:endParaRPr lang="en-US"/>
          </a:p>
        </p:txBody>
      </p:sp>
    </p:spTree>
    <p:extLst>
      <p:ext uri="{BB962C8B-B14F-4D97-AF65-F5344CB8AC3E}">
        <p14:creationId xmlns:p14="http://schemas.microsoft.com/office/powerpoint/2010/main" val="748602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30</a:t>
            </a:fld>
            <a:endParaRPr lang="en-US"/>
          </a:p>
        </p:txBody>
      </p:sp>
    </p:spTree>
    <p:extLst>
      <p:ext uri="{BB962C8B-B14F-4D97-AF65-F5344CB8AC3E}">
        <p14:creationId xmlns:p14="http://schemas.microsoft.com/office/powerpoint/2010/main" val="13484806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32</a:t>
            </a:fld>
            <a:endParaRPr lang="en-US"/>
          </a:p>
        </p:txBody>
      </p:sp>
    </p:spTree>
    <p:extLst>
      <p:ext uri="{BB962C8B-B14F-4D97-AF65-F5344CB8AC3E}">
        <p14:creationId xmlns:p14="http://schemas.microsoft.com/office/powerpoint/2010/main" val="22473051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33</a:t>
            </a:fld>
            <a:endParaRPr lang="en-US"/>
          </a:p>
        </p:txBody>
      </p:sp>
    </p:spTree>
    <p:extLst>
      <p:ext uri="{BB962C8B-B14F-4D97-AF65-F5344CB8AC3E}">
        <p14:creationId xmlns:p14="http://schemas.microsoft.com/office/powerpoint/2010/main" val="18188785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34</a:t>
            </a:fld>
            <a:endParaRPr lang="en-US"/>
          </a:p>
        </p:txBody>
      </p:sp>
    </p:spTree>
    <p:extLst>
      <p:ext uri="{BB962C8B-B14F-4D97-AF65-F5344CB8AC3E}">
        <p14:creationId xmlns:p14="http://schemas.microsoft.com/office/powerpoint/2010/main" val="9384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35</a:t>
            </a:fld>
            <a:endParaRPr lang="en-US"/>
          </a:p>
        </p:txBody>
      </p:sp>
    </p:spTree>
    <p:extLst>
      <p:ext uri="{BB962C8B-B14F-4D97-AF65-F5344CB8AC3E}">
        <p14:creationId xmlns:p14="http://schemas.microsoft.com/office/powerpoint/2010/main" val="37004011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36</a:t>
            </a:fld>
            <a:endParaRPr lang="en-US"/>
          </a:p>
        </p:txBody>
      </p:sp>
    </p:spTree>
    <p:extLst>
      <p:ext uri="{BB962C8B-B14F-4D97-AF65-F5344CB8AC3E}">
        <p14:creationId xmlns:p14="http://schemas.microsoft.com/office/powerpoint/2010/main" val="1738520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37</a:t>
            </a:fld>
            <a:endParaRPr lang="en-US"/>
          </a:p>
        </p:txBody>
      </p:sp>
    </p:spTree>
    <p:extLst>
      <p:ext uri="{BB962C8B-B14F-4D97-AF65-F5344CB8AC3E}">
        <p14:creationId xmlns:p14="http://schemas.microsoft.com/office/powerpoint/2010/main" val="8657272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38</a:t>
            </a:fld>
            <a:endParaRPr lang="en-US"/>
          </a:p>
        </p:txBody>
      </p:sp>
    </p:spTree>
    <p:extLst>
      <p:ext uri="{BB962C8B-B14F-4D97-AF65-F5344CB8AC3E}">
        <p14:creationId xmlns:p14="http://schemas.microsoft.com/office/powerpoint/2010/main" val="31715945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39</a:t>
            </a:fld>
            <a:endParaRPr lang="en-US"/>
          </a:p>
        </p:txBody>
      </p:sp>
    </p:spTree>
    <p:extLst>
      <p:ext uri="{BB962C8B-B14F-4D97-AF65-F5344CB8AC3E}">
        <p14:creationId xmlns:p14="http://schemas.microsoft.com/office/powerpoint/2010/main" val="1231972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11</a:t>
            </a:fld>
            <a:endParaRPr lang="en-US"/>
          </a:p>
        </p:txBody>
      </p:sp>
    </p:spTree>
    <p:extLst>
      <p:ext uri="{BB962C8B-B14F-4D97-AF65-F5344CB8AC3E}">
        <p14:creationId xmlns:p14="http://schemas.microsoft.com/office/powerpoint/2010/main" val="36889269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A3105E8-5393-A24E-A1B5-248088266BA9}" type="slidenum">
              <a:rPr lang="en-US" smtClean="0"/>
              <a:t>40</a:t>
            </a:fld>
            <a:endParaRPr lang="en-US"/>
          </a:p>
        </p:txBody>
      </p:sp>
    </p:spTree>
    <p:extLst>
      <p:ext uri="{BB962C8B-B14F-4D97-AF65-F5344CB8AC3E}">
        <p14:creationId xmlns:p14="http://schemas.microsoft.com/office/powerpoint/2010/main" val="21382100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A3105E8-5393-A24E-A1B5-248088266BA9}" type="slidenum">
              <a:rPr lang="en-US" smtClean="0"/>
              <a:t>41</a:t>
            </a:fld>
            <a:endParaRPr lang="en-US"/>
          </a:p>
        </p:txBody>
      </p:sp>
    </p:spTree>
    <p:extLst>
      <p:ext uri="{BB962C8B-B14F-4D97-AF65-F5344CB8AC3E}">
        <p14:creationId xmlns:p14="http://schemas.microsoft.com/office/powerpoint/2010/main" val="28233717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42</a:t>
            </a:fld>
            <a:endParaRPr lang="en-US"/>
          </a:p>
        </p:txBody>
      </p:sp>
    </p:spTree>
    <p:extLst>
      <p:ext uri="{BB962C8B-B14F-4D97-AF65-F5344CB8AC3E}">
        <p14:creationId xmlns:p14="http://schemas.microsoft.com/office/powerpoint/2010/main" val="15762049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43</a:t>
            </a:fld>
            <a:endParaRPr lang="en-US"/>
          </a:p>
        </p:txBody>
      </p:sp>
    </p:spTree>
    <p:extLst>
      <p:ext uri="{BB962C8B-B14F-4D97-AF65-F5344CB8AC3E}">
        <p14:creationId xmlns:p14="http://schemas.microsoft.com/office/powerpoint/2010/main" val="35297797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44</a:t>
            </a:fld>
            <a:endParaRPr lang="en-US"/>
          </a:p>
        </p:txBody>
      </p:sp>
    </p:spTree>
    <p:extLst>
      <p:ext uri="{BB962C8B-B14F-4D97-AF65-F5344CB8AC3E}">
        <p14:creationId xmlns:p14="http://schemas.microsoft.com/office/powerpoint/2010/main" val="6293935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45</a:t>
            </a:fld>
            <a:endParaRPr lang="en-US"/>
          </a:p>
        </p:txBody>
      </p:sp>
    </p:spTree>
    <p:extLst>
      <p:ext uri="{BB962C8B-B14F-4D97-AF65-F5344CB8AC3E}">
        <p14:creationId xmlns:p14="http://schemas.microsoft.com/office/powerpoint/2010/main" val="1892085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15</a:t>
            </a:fld>
            <a:endParaRPr lang="en-US"/>
          </a:p>
        </p:txBody>
      </p:sp>
    </p:spTree>
    <p:extLst>
      <p:ext uri="{BB962C8B-B14F-4D97-AF65-F5344CB8AC3E}">
        <p14:creationId xmlns:p14="http://schemas.microsoft.com/office/powerpoint/2010/main" val="637307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16</a:t>
            </a:fld>
            <a:endParaRPr lang="en-US"/>
          </a:p>
        </p:txBody>
      </p:sp>
    </p:spTree>
    <p:extLst>
      <p:ext uri="{BB962C8B-B14F-4D97-AF65-F5344CB8AC3E}">
        <p14:creationId xmlns:p14="http://schemas.microsoft.com/office/powerpoint/2010/main" val="444822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19</a:t>
            </a:fld>
            <a:endParaRPr lang="en-US"/>
          </a:p>
        </p:txBody>
      </p:sp>
    </p:spTree>
    <p:extLst>
      <p:ext uri="{BB962C8B-B14F-4D97-AF65-F5344CB8AC3E}">
        <p14:creationId xmlns:p14="http://schemas.microsoft.com/office/powerpoint/2010/main" val="842727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20</a:t>
            </a:fld>
            <a:endParaRPr lang="en-US"/>
          </a:p>
        </p:txBody>
      </p:sp>
    </p:spTree>
    <p:extLst>
      <p:ext uri="{BB962C8B-B14F-4D97-AF65-F5344CB8AC3E}">
        <p14:creationId xmlns:p14="http://schemas.microsoft.com/office/powerpoint/2010/main" val="4033566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26</a:t>
            </a:fld>
            <a:endParaRPr lang="en-US"/>
          </a:p>
        </p:txBody>
      </p:sp>
    </p:spTree>
    <p:extLst>
      <p:ext uri="{BB962C8B-B14F-4D97-AF65-F5344CB8AC3E}">
        <p14:creationId xmlns:p14="http://schemas.microsoft.com/office/powerpoint/2010/main" val="3075459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3105E8-5393-A24E-A1B5-248088266BA9}" type="slidenum">
              <a:rPr lang="en-US" smtClean="0"/>
              <a:t>27</a:t>
            </a:fld>
            <a:endParaRPr lang="en-US"/>
          </a:p>
        </p:txBody>
      </p:sp>
    </p:spTree>
    <p:extLst>
      <p:ext uri="{BB962C8B-B14F-4D97-AF65-F5344CB8AC3E}">
        <p14:creationId xmlns:p14="http://schemas.microsoft.com/office/powerpoint/2010/main" val="3429626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A3105E8-5393-A24E-A1B5-248088266BA9}" type="slidenum">
              <a:rPr lang="en-US" smtClean="0"/>
              <a:t>28</a:t>
            </a:fld>
            <a:endParaRPr lang="en-US"/>
          </a:p>
        </p:txBody>
      </p:sp>
    </p:spTree>
    <p:extLst>
      <p:ext uri="{BB962C8B-B14F-4D97-AF65-F5344CB8AC3E}">
        <p14:creationId xmlns:p14="http://schemas.microsoft.com/office/powerpoint/2010/main" val="402625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828000" y="5328000"/>
            <a:ext cx="9276120" cy="1266309"/>
          </a:xfrm>
        </p:spPr>
        <p:txBody>
          <a:bodyPr lIns="90000">
            <a:normAutofit/>
          </a:bodyPr>
          <a:lstStyle>
            <a:lvl1pPr marL="0" indent="0" algn="l">
              <a:lnSpc>
                <a:spcPct val="100000"/>
              </a:lnSpc>
              <a:spcBef>
                <a:spcPts val="0"/>
              </a:spcBef>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Presentation Name</a:t>
            </a:r>
            <a:endParaRPr lang="en-US" dirty="0"/>
          </a:p>
        </p:txBody>
      </p:sp>
      <p:pic>
        <p:nvPicPr>
          <p:cNvPr id="4" name="Picture 3">
            <a:extLst>
              <a:ext uri="{FF2B5EF4-FFF2-40B4-BE49-F238E27FC236}">
                <a16:creationId xmlns:a16="http://schemas.microsoft.com/office/drawing/2014/main" id="{26F7A305-58FE-41B8-C94D-3B88E54B9577}"/>
              </a:ext>
            </a:extLst>
          </p:cNvPr>
          <p:cNvPicPr>
            <a:picLocks noChangeAspect="1"/>
          </p:cNvPicPr>
          <p:nvPr userDrawn="1"/>
        </p:nvPicPr>
        <p:blipFill>
          <a:blip r:embed="rId2"/>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135428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440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828000" y="5328000"/>
            <a:ext cx="9276120" cy="1266309"/>
          </a:xfrm>
        </p:spPr>
        <p:txBody>
          <a:bodyPr lIns="90000">
            <a:normAutofit/>
          </a:bodyPr>
          <a:lstStyle>
            <a:lvl1pPr marL="0" indent="0" algn="l">
              <a:lnSpc>
                <a:spcPct val="100000"/>
              </a:lnSpc>
              <a:spcBef>
                <a:spcPts val="0"/>
              </a:spcBef>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Presentation Name</a:t>
            </a:r>
            <a:endParaRPr lang="en-US" dirty="0"/>
          </a:p>
        </p:txBody>
      </p:sp>
      <p:pic>
        <p:nvPicPr>
          <p:cNvPr id="4" name="Picture 3">
            <a:extLst>
              <a:ext uri="{FF2B5EF4-FFF2-40B4-BE49-F238E27FC236}">
                <a16:creationId xmlns:a16="http://schemas.microsoft.com/office/drawing/2014/main" id="{26F7A305-58FE-41B8-C94D-3B88E54B9577}"/>
              </a:ext>
            </a:extLst>
          </p:cNvPr>
          <p:cNvPicPr>
            <a:picLocks noChangeAspect="1"/>
          </p:cNvPicPr>
          <p:nvPr userDrawn="1"/>
        </p:nvPicPr>
        <p:blipFill>
          <a:blip r:embed="rId2"/>
          <a:stretch>
            <a:fillRect/>
          </a:stretch>
        </p:blipFill>
        <p:spPr>
          <a:xfrm>
            <a:off x="10399059" y="6293473"/>
            <a:ext cx="1389153" cy="300836"/>
          </a:xfrm>
          <a:prstGeom prst="rect">
            <a:avLst/>
          </a:prstGeom>
        </p:spPr>
      </p:pic>
      <p:pic>
        <p:nvPicPr>
          <p:cNvPr id="2" name="Picture 1" descr="Shape&#10;&#10;Description automatically generated with medium confidence">
            <a:extLst>
              <a:ext uri="{FF2B5EF4-FFF2-40B4-BE49-F238E27FC236}">
                <a16:creationId xmlns:a16="http://schemas.microsoft.com/office/drawing/2014/main" id="{4004D508-91DF-478C-BC15-4F098D09F44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99059" y="6292689"/>
            <a:ext cx="1389153" cy="293228"/>
          </a:xfrm>
          <a:prstGeom prst="rect">
            <a:avLst/>
          </a:prstGeom>
        </p:spPr>
      </p:pic>
    </p:spTree>
    <p:extLst>
      <p:ext uri="{BB962C8B-B14F-4D97-AF65-F5344CB8AC3E}">
        <p14:creationId xmlns:p14="http://schemas.microsoft.com/office/powerpoint/2010/main" val="3104555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ero layout 1">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1850" y="4038600"/>
            <a:ext cx="3110563" cy="1500187"/>
          </a:xfrm>
        </p:spPr>
        <p:txBody>
          <a:bodyPr>
            <a:noAutofit/>
          </a:bodyPr>
          <a:lstStyle>
            <a:lvl1pPr marL="0" indent="0">
              <a:spcBef>
                <a:spcPts val="0"/>
              </a:spcBef>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
        <p:nvSpPr>
          <p:cNvPr id="4" name="Text Placeholder 3">
            <a:extLst>
              <a:ext uri="{FF2B5EF4-FFF2-40B4-BE49-F238E27FC236}">
                <a16:creationId xmlns:a16="http://schemas.microsoft.com/office/drawing/2014/main" id="{28FCDD2A-5845-70F5-C0F7-ECFC14A56708}"/>
              </a:ext>
            </a:extLst>
          </p:cNvPr>
          <p:cNvSpPr>
            <a:spLocks noGrp="1"/>
          </p:cNvSpPr>
          <p:nvPr>
            <p:ph type="body" sz="quarter" idx="10"/>
          </p:nvPr>
        </p:nvSpPr>
        <p:spPr>
          <a:xfrm>
            <a:off x="838200" y="890649"/>
            <a:ext cx="5257800" cy="2766952"/>
          </a:xfrm>
        </p:spPr>
        <p:txBody>
          <a:bodyPr anchor="b">
            <a:noAutofit/>
          </a:bodyPr>
          <a:lstStyle>
            <a:lvl1pPr marL="0" indent="0">
              <a:buNone/>
              <a:defRPr sz="4400"/>
            </a:lvl1pPr>
            <a:lvl2pPr marL="457200" indent="0">
              <a:buNone/>
              <a:defRPr sz="5400"/>
            </a:lvl2pPr>
            <a:lvl3pPr marL="914400" indent="0">
              <a:buNone/>
              <a:defRPr sz="5400"/>
            </a:lvl3pPr>
            <a:lvl4pPr marL="1371600" indent="0">
              <a:buNone/>
              <a:defRPr sz="5400"/>
            </a:lvl4pPr>
            <a:lvl5pPr marL="1828800" indent="0">
              <a:buNone/>
              <a:defRPr sz="5400"/>
            </a:lvl5pPr>
          </a:lstStyle>
          <a:p>
            <a:pPr lvl="0"/>
            <a:r>
              <a:rPr lang="en-GB" dirty="0"/>
              <a:t>Click to edit Master text styles</a:t>
            </a:r>
          </a:p>
        </p:txBody>
      </p:sp>
      <p:pic>
        <p:nvPicPr>
          <p:cNvPr id="2" name="Picture 1">
            <a:extLst>
              <a:ext uri="{FF2B5EF4-FFF2-40B4-BE49-F238E27FC236}">
                <a16:creationId xmlns:a16="http://schemas.microsoft.com/office/drawing/2014/main" id="{FC6EE3B7-1958-9E6B-77EF-55D2596D5DBA}"/>
              </a:ext>
            </a:extLst>
          </p:cNvPr>
          <p:cNvPicPr>
            <a:picLocks noChangeAspect="1"/>
          </p:cNvPicPr>
          <p:nvPr userDrawn="1"/>
        </p:nvPicPr>
        <p:blipFill>
          <a:blip r:embed="rId2"/>
          <a:stretch>
            <a:fillRect/>
          </a:stretch>
        </p:blipFill>
        <p:spPr>
          <a:xfrm>
            <a:off x="10399059" y="6293473"/>
            <a:ext cx="1389153" cy="300836"/>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51FB5692-6CB0-D904-D331-AC2DF52020A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99059" y="6292689"/>
            <a:ext cx="1389153" cy="293228"/>
          </a:xfrm>
          <a:prstGeom prst="rect">
            <a:avLst/>
          </a:prstGeom>
        </p:spPr>
      </p:pic>
    </p:spTree>
    <p:extLst>
      <p:ext uri="{BB962C8B-B14F-4D97-AF65-F5344CB8AC3E}">
        <p14:creationId xmlns:p14="http://schemas.microsoft.com/office/powerpoint/2010/main" val="16838449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ro layout 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9E9A977-D8FC-8487-5DD5-66905B11BA84}"/>
              </a:ext>
            </a:extLst>
          </p:cNvPr>
          <p:cNvSpPr>
            <a:spLocks noGrp="1"/>
          </p:cNvSpPr>
          <p:nvPr>
            <p:ph type="pic" sz="quarter" idx="11"/>
          </p:nvPr>
        </p:nvSpPr>
        <p:spPr>
          <a:xfrm>
            <a:off x="0" y="1590675"/>
            <a:ext cx="12192000" cy="5267325"/>
          </a:xfrm>
        </p:spPr>
        <p:txBody>
          <a:bodyPr/>
          <a:lstStyle/>
          <a:p>
            <a:endParaRPr lang="en-US"/>
          </a:p>
        </p:txBody>
      </p:sp>
      <p:sp>
        <p:nvSpPr>
          <p:cNvPr id="4" name="Text Placeholder 3">
            <a:extLst>
              <a:ext uri="{FF2B5EF4-FFF2-40B4-BE49-F238E27FC236}">
                <a16:creationId xmlns:a16="http://schemas.microsoft.com/office/drawing/2014/main" id="{28FCDD2A-5845-70F5-C0F7-ECFC14A56708}"/>
              </a:ext>
            </a:extLst>
          </p:cNvPr>
          <p:cNvSpPr>
            <a:spLocks noGrp="1"/>
          </p:cNvSpPr>
          <p:nvPr>
            <p:ph type="body" sz="quarter" idx="10"/>
          </p:nvPr>
        </p:nvSpPr>
        <p:spPr>
          <a:xfrm>
            <a:off x="828000" y="511200"/>
            <a:ext cx="10634400" cy="767463"/>
          </a:xfrm>
        </p:spPr>
        <p:txBody>
          <a:bodyPr anchor="t">
            <a:noAutofit/>
          </a:bodyPr>
          <a:lstStyle>
            <a:lvl1pPr marL="0" indent="0">
              <a:buNone/>
              <a:defRPr sz="4400"/>
            </a:lvl1pPr>
            <a:lvl2pPr marL="457200" indent="0">
              <a:buNone/>
              <a:defRPr sz="5400"/>
            </a:lvl2pPr>
            <a:lvl3pPr marL="914400" indent="0">
              <a:buNone/>
              <a:defRPr sz="5400"/>
            </a:lvl3pPr>
            <a:lvl4pPr marL="1371600" indent="0">
              <a:buNone/>
              <a:defRPr sz="5400"/>
            </a:lvl4pPr>
            <a:lvl5pPr marL="1828800" indent="0">
              <a:buNone/>
              <a:defRPr sz="5400"/>
            </a:lvl5pPr>
          </a:lstStyle>
          <a:p>
            <a:pPr lvl="0"/>
            <a:r>
              <a:rPr lang="en-GB" dirty="0"/>
              <a:t>Click to edit Master text styles</a:t>
            </a:r>
          </a:p>
        </p:txBody>
      </p:sp>
      <p:pic>
        <p:nvPicPr>
          <p:cNvPr id="2" name="Picture 1">
            <a:extLst>
              <a:ext uri="{FF2B5EF4-FFF2-40B4-BE49-F238E27FC236}">
                <a16:creationId xmlns:a16="http://schemas.microsoft.com/office/drawing/2014/main" id="{FC6EE3B7-1958-9E6B-77EF-55D2596D5DBA}"/>
              </a:ext>
            </a:extLst>
          </p:cNvPr>
          <p:cNvPicPr>
            <a:picLocks noChangeAspect="1"/>
          </p:cNvPicPr>
          <p:nvPr userDrawn="1"/>
        </p:nvPicPr>
        <p:blipFill>
          <a:blip r:embed="rId2"/>
          <a:stretch>
            <a:fillRect/>
          </a:stretch>
        </p:blipFill>
        <p:spPr>
          <a:xfrm>
            <a:off x="10399059" y="6293473"/>
            <a:ext cx="1389153" cy="300836"/>
          </a:xfrm>
          <a:prstGeom prst="rect">
            <a:avLst/>
          </a:prstGeom>
        </p:spPr>
      </p:pic>
      <p:pic>
        <p:nvPicPr>
          <p:cNvPr id="3" name="Picture 2" descr="Shape&#10;&#10;Description automatically generated with medium confidence">
            <a:extLst>
              <a:ext uri="{FF2B5EF4-FFF2-40B4-BE49-F238E27FC236}">
                <a16:creationId xmlns:a16="http://schemas.microsoft.com/office/drawing/2014/main" id="{0A2FF750-2F97-F072-7853-01A0D4EA639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99059" y="6292689"/>
            <a:ext cx="1389153" cy="293228"/>
          </a:xfrm>
          <a:prstGeom prst="rect">
            <a:avLst/>
          </a:prstGeom>
        </p:spPr>
      </p:pic>
    </p:spTree>
    <p:extLst>
      <p:ext uri="{BB962C8B-B14F-4D97-AF65-F5344CB8AC3E}">
        <p14:creationId xmlns:p14="http://schemas.microsoft.com/office/powerpoint/2010/main" val="16455234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ero layout 3">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3276B466-26BC-E81F-0066-29370541FB0E}"/>
              </a:ext>
            </a:extLst>
          </p:cNvPr>
          <p:cNvSpPr/>
          <p:nvPr userDrawn="1"/>
        </p:nvSpPr>
        <p:spPr>
          <a:xfrm>
            <a:off x="8646290" y="0"/>
            <a:ext cx="3555650" cy="6858000"/>
          </a:xfrm>
          <a:custGeom>
            <a:avLst/>
            <a:gdLst/>
            <a:ahLst/>
            <a:cxnLst/>
            <a:rect l="l" t="t" r="r" b="b"/>
            <a:pathLst>
              <a:path w="2823845" h="6858000">
                <a:moveTo>
                  <a:pt x="0" y="6858000"/>
                </a:moveTo>
                <a:lnTo>
                  <a:pt x="2823591" y="6858000"/>
                </a:lnTo>
                <a:lnTo>
                  <a:pt x="2823591" y="0"/>
                </a:lnTo>
                <a:lnTo>
                  <a:pt x="0" y="0"/>
                </a:lnTo>
                <a:lnTo>
                  <a:pt x="0" y="6858000"/>
                </a:lnTo>
                <a:close/>
              </a:path>
            </a:pathLst>
          </a:custGeom>
          <a:solidFill>
            <a:schemeClr val="tx1"/>
          </a:solidFill>
        </p:spPr>
        <p:txBody>
          <a:bodyPr wrap="square" lIns="0" tIns="0" rIns="0" bIns="0" rtlCol="0"/>
          <a:lstStyle/>
          <a:p>
            <a:endParaRPr dirty="0"/>
          </a:p>
        </p:txBody>
      </p:sp>
      <p:sp>
        <p:nvSpPr>
          <p:cNvPr id="13" name="Text Placeholder 11">
            <a:extLst>
              <a:ext uri="{FF2B5EF4-FFF2-40B4-BE49-F238E27FC236}">
                <a16:creationId xmlns:a16="http://schemas.microsoft.com/office/drawing/2014/main" id="{3C2D30BC-E325-A3D4-A041-E4E54950D0A1}"/>
              </a:ext>
            </a:extLst>
          </p:cNvPr>
          <p:cNvSpPr>
            <a:spLocks noGrp="1"/>
          </p:cNvSpPr>
          <p:nvPr>
            <p:ph type="body" sz="quarter" idx="11"/>
          </p:nvPr>
        </p:nvSpPr>
        <p:spPr>
          <a:xfrm>
            <a:off x="9191936" y="2079001"/>
            <a:ext cx="2464358" cy="3792201"/>
          </a:xfrm>
        </p:spPr>
        <p:txBody>
          <a:bodyPr/>
          <a:lstStyle>
            <a:lvl1pPr marL="0" indent="0">
              <a:lnSpc>
                <a:spcPct val="100000"/>
              </a:lnSpc>
              <a:spcBef>
                <a:spcPts val="0"/>
              </a:spcBef>
              <a:buNone/>
              <a:defRPr>
                <a:solidFill>
                  <a:schemeClr val="bg1"/>
                </a:solidFill>
              </a:defRPr>
            </a:lvl1pPr>
            <a:lvl2pPr marL="457200" indent="0">
              <a:buNone/>
              <a:defRPr>
                <a:solidFill>
                  <a:schemeClr val="accent1"/>
                </a:solidFill>
              </a:defRPr>
            </a:lvl2pPr>
            <a:lvl3pPr marL="914400" indent="0">
              <a:buNone/>
              <a:defRPr>
                <a:solidFill>
                  <a:schemeClr val="accent1"/>
                </a:solidFill>
              </a:defRPr>
            </a:lvl3pPr>
            <a:lvl4pPr marL="1371600" indent="0">
              <a:buNone/>
              <a:defRPr>
                <a:solidFill>
                  <a:schemeClr val="accent1"/>
                </a:solidFill>
              </a:defRPr>
            </a:lvl4pPr>
            <a:lvl5pPr marL="1828800" indent="0">
              <a:buNone/>
              <a:defRPr>
                <a:solidFill>
                  <a:schemeClr val="accent1"/>
                </a:solidFill>
              </a:defRPr>
            </a:lvl5pPr>
          </a:lstStyle>
          <a:p>
            <a:pPr lvl="0"/>
            <a:r>
              <a:rPr lang="en-GB" dirty="0"/>
              <a:t>Click to edit Master text styles</a:t>
            </a:r>
          </a:p>
        </p:txBody>
      </p:sp>
      <p:sp>
        <p:nvSpPr>
          <p:cNvPr id="20" name="Text Placeholder 19">
            <a:extLst>
              <a:ext uri="{FF2B5EF4-FFF2-40B4-BE49-F238E27FC236}">
                <a16:creationId xmlns:a16="http://schemas.microsoft.com/office/drawing/2014/main" id="{2338E1E0-01BD-9094-F421-37C02E22B5A4}"/>
              </a:ext>
            </a:extLst>
          </p:cNvPr>
          <p:cNvSpPr>
            <a:spLocks noGrp="1"/>
          </p:cNvSpPr>
          <p:nvPr>
            <p:ph type="body" sz="quarter" idx="12"/>
          </p:nvPr>
        </p:nvSpPr>
        <p:spPr>
          <a:xfrm>
            <a:off x="838200" y="2079001"/>
            <a:ext cx="6211887" cy="2862262"/>
          </a:xfrm>
        </p:spPr>
        <p:txBody>
          <a:bodyPr>
            <a:noAutofit/>
          </a:bodyPr>
          <a:lstStyle>
            <a:lvl1pPr marL="0" indent="0">
              <a:lnSpc>
                <a:spcPct val="100000"/>
              </a:lnSpc>
              <a:spcBef>
                <a:spcPts val="0"/>
              </a:spcBef>
              <a:buNone/>
              <a:defRPr sz="4400"/>
            </a:lvl1pPr>
            <a:lvl2pPr marL="457200" indent="0">
              <a:buNone/>
              <a:defRPr sz="5400"/>
            </a:lvl2pPr>
            <a:lvl3pPr marL="914400" indent="0">
              <a:buNone/>
              <a:defRPr sz="5400"/>
            </a:lvl3pPr>
            <a:lvl4pPr marL="1371600" indent="0">
              <a:buNone/>
              <a:defRPr sz="5400"/>
            </a:lvl4pPr>
            <a:lvl5pPr marL="1828800" indent="0">
              <a:buNone/>
              <a:defRPr sz="5400"/>
            </a:lvl5pPr>
          </a:lstStyle>
          <a:p>
            <a:pPr lvl="0"/>
            <a:r>
              <a:rPr lang="en-GB" dirty="0"/>
              <a:t>Click to edit Master text styles</a:t>
            </a:r>
          </a:p>
        </p:txBody>
      </p:sp>
      <p:pic>
        <p:nvPicPr>
          <p:cNvPr id="2" name="Picture 1">
            <a:extLst>
              <a:ext uri="{FF2B5EF4-FFF2-40B4-BE49-F238E27FC236}">
                <a16:creationId xmlns:a16="http://schemas.microsoft.com/office/drawing/2014/main" id="{5C7B33C9-6F2C-8E3D-20E8-1D323C9F9BAA}"/>
              </a:ext>
            </a:extLst>
          </p:cNvPr>
          <p:cNvPicPr>
            <a:picLocks noChangeAspect="1"/>
          </p:cNvPicPr>
          <p:nvPr userDrawn="1"/>
        </p:nvPicPr>
        <p:blipFill>
          <a:blip r:embed="rId2"/>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10804572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0ED76-4458-04F3-2630-1BA097239D6F}"/>
              </a:ext>
            </a:extLst>
          </p:cNvPr>
          <p:cNvSpPr>
            <a:spLocks noGrp="1"/>
          </p:cNvSpPr>
          <p:nvPr>
            <p:ph type="title"/>
          </p:nvPr>
        </p:nvSpPr>
        <p:spPr>
          <a:xfrm>
            <a:off x="838200" y="2157684"/>
            <a:ext cx="10515600" cy="2542631"/>
          </a:xfrm>
        </p:spPr>
        <p:txBody>
          <a:bodyPr anchor="ctr"/>
          <a:lstStyle>
            <a:lvl1pPr algn="ctr">
              <a:defRPr/>
            </a:lvl1pPr>
          </a:lstStyle>
          <a:p>
            <a:r>
              <a:rPr lang="en-GB" dirty="0"/>
              <a:t>Click to edit Master title style</a:t>
            </a:r>
            <a:endParaRPr lang="en-US" dirty="0"/>
          </a:p>
        </p:txBody>
      </p:sp>
      <p:pic>
        <p:nvPicPr>
          <p:cNvPr id="3" name="Picture 2" descr="Shape&#10;&#10;Description automatically generated with medium confidence">
            <a:extLst>
              <a:ext uri="{FF2B5EF4-FFF2-40B4-BE49-F238E27FC236}">
                <a16:creationId xmlns:a16="http://schemas.microsoft.com/office/drawing/2014/main" id="{F9E69BE2-FDF4-45C9-D5B3-4366B1754D6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99059" y="6292689"/>
            <a:ext cx="1389153" cy="293228"/>
          </a:xfrm>
          <a:prstGeom prst="rect">
            <a:avLst/>
          </a:prstGeom>
        </p:spPr>
      </p:pic>
    </p:spTree>
    <p:extLst>
      <p:ext uri="{BB962C8B-B14F-4D97-AF65-F5344CB8AC3E}">
        <p14:creationId xmlns:p14="http://schemas.microsoft.com/office/powerpoint/2010/main" val="26994685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ayout 1">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38FB0811-F34C-329F-4B96-CAC6EEF5F40D}"/>
              </a:ext>
            </a:extLst>
          </p:cNvPr>
          <p:cNvSpPr>
            <a:spLocks noGrp="1" noChangeAspect="1"/>
          </p:cNvSpPr>
          <p:nvPr>
            <p:ph type="pic" idx="10"/>
          </p:nvPr>
        </p:nvSpPr>
        <p:spPr>
          <a:xfrm>
            <a:off x="6095999" y="0"/>
            <a:ext cx="6096001"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2" name="Title 1"/>
          <p:cNvSpPr>
            <a:spLocks noGrp="1"/>
          </p:cNvSpPr>
          <p:nvPr>
            <p:ph type="title"/>
          </p:nvPr>
        </p:nvSpPr>
        <p:spPr>
          <a:xfrm>
            <a:off x="831600" y="1303467"/>
            <a:ext cx="4648199" cy="1989477"/>
          </a:xfrm>
        </p:spPr>
        <p:txBody>
          <a:bodyPr anchor="b">
            <a:normAutofit/>
          </a:bodyPr>
          <a:lstStyle>
            <a:lvl1pPr>
              <a:defRPr sz="4000" b="0"/>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13B5082B-DBA8-B761-EC8D-665E6F79A153}"/>
              </a:ext>
            </a:extLst>
          </p:cNvPr>
          <p:cNvSpPr>
            <a:spLocks noGrp="1"/>
          </p:cNvSpPr>
          <p:nvPr>
            <p:ph type="body" sz="quarter" idx="11"/>
          </p:nvPr>
        </p:nvSpPr>
        <p:spPr>
          <a:xfrm>
            <a:off x="831600" y="3756818"/>
            <a:ext cx="4648199" cy="2837492"/>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Master text styles</a:t>
            </a:r>
          </a:p>
        </p:txBody>
      </p:sp>
      <p:pic>
        <p:nvPicPr>
          <p:cNvPr id="4" name="Picture 3" descr="Shape&#10;&#10;Description automatically generated with medium confidence">
            <a:extLst>
              <a:ext uri="{FF2B5EF4-FFF2-40B4-BE49-F238E27FC236}">
                <a16:creationId xmlns:a16="http://schemas.microsoft.com/office/drawing/2014/main" id="{0EFF647A-97AB-B6F4-5791-6B733E0425A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99059" y="6292689"/>
            <a:ext cx="1389153" cy="293228"/>
          </a:xfrm>
          <a:prstGeom prst="rect">
            <a:avLst/>
          </a:prstGeom>
        </p:spPr>
      </p:pic>
    </p:spTree>
    <p:extLst>
      <p:ext uri="{BB962C8B-B14F-4D97-AF65-F5344CB8AC3E}">
        <p14:creationId xmlns:p14="http://schemas.microsoft.com/office/powerpoint/2010/main" val="40193546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layout 2">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38FB0811-F34C-329F-4B96-CAC6EEF5F40D}"/>
              </a:ext>
            </a:extLst>
          </p:cNvPr>
          <p:cNvSpPr>
            <a:spLocks noGrp="1" noChangeAspect="1"/>
          </p:cNvSpPr>
          <p:nvPr>
            <p:ph type="pic" idx="10"/>
          </p:nvPr>
        </p:nvSpPr>
        <p:spPr>
          <a:xfrm>
            <a:off x="1" y="0"/>
            <a:ext cx="12192000"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endParaRPr lang="en-US" dirty="0"/>
          </a:p>
        </p:txBody>
      </p:sp>
      <p:sp>
        <p:nvSpPr>
          <p:cNvPr id="8" name="Rectangle 7">
            <a:extLst>
              <a:ext uri="{FF2B5EF4-FFF2-40B4-BE49-F238E27FC236}">
                <a16:creationId xmlns:a16="http://schemas.microsoft.com/office/drawing/2014/main" id="{E840A562-65E7-7F66-56FA-1EF0BEAF4A67}"/>
              </a:ext>
            </a:extLst>
          </p:cNvPr>
          <p:cNvSpPr/>
          <p:nvPr userDrawn="1"/>
        </p:nvSpPr>
        <p:spPr>
          <a:xfrm>
            <a:off x="399600" y="399600"/>
            <a:ext cx="6123214" cy="60579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1600" y="944973"/>
            <a:ext cx="4648199" cy="1313072"/>
          </a:xfrm>
        </p:spPr>
        <p:txBody>
          <a:bodyPr anchor="t">
            <a:normAutofit/>
          </a:bodyPr>
          <a:lstStyle>
            <a:lvl1pPr>
              <a:defRPr sz="4000" b="0">
                <a:solidFill>
                  <a:schemeClr val="bg1"/>
                </a:solidFill>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13B5082B-DBA8-B761-EC8D-665E6F79A153}"/>
              </a:ext>
            </a:extLst>
          </p:cNvPr>
          <p:cNvSpPr>
            <a:spLocks noGrp="1"/>
          </p:cNvSpPr>
          <p:nvPr>
            <p:ph type="body" sz="quarter" idx="11"/>
          </p:nvPr>
        </p:nvSpPr>
        <p:spPr>
          <a:xfrm>
            <a:off x="831600" y="2721918"/>
            <a:ext cx="4648199" cy="2837492"/>
          </a:xfrm>
        </p:spPr>
        <p:txBody>
          <a:bodyPr>
            <a:noAutofit/>
          </a:bodyPr>
          <a:lstStyle>
            <a:lvl1pPr marL="0" indent="0">
              <a:buNone/>
              <a:defRPr>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Master text styles</a:t>
            </a:r>
          </a:p>
        </p:txBody>
      </p:sp>
      <p:pic>
        <p:nvPicPr>
          <p:cNvPr id="4" name="Picture 3" descr="Shape&#10;&#10;Description automatically generated with medium confidence">
            <a:extLst>
              <a:ext uri="{FF2B5EF4-FFF2-40B4-BE49-F238E27FC236}">
                <a16:creationId xmlns:a16="http://schemas.microsoft.com/office/drawing/2014/main" id="{46FBF848-CDBD-6CF4-6AB5-E1A69413EE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99059" y="6292689"/>
            <a:ext cx="1389153" cy="293228"/>
          </a:xfrm>
          <a:prstGeom prst="rect">
            <a:avLst/>
          </a:prstGeom>
        </p:spPr>
      </p:pic>
    </p:spTree>
    <p:extLst>
      <p:ext uri="{BB962C8B-B14F-4D97-AF65-F5344CB8AC3E}">
        <p14:creationId xmlns:p14="http://schemas.microsoft.com/office/powerpoint/2010/main" val="41452165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layout 3">
    <p:spTree>
      <p:nvGrpSpPr>
        <p:cNvPr id="1" name=""/>
        <p:cNvGrpSpPr/>
        <p:nvPr/>
      </p:nvGrpSpPr>
      <p:grpSpPr>
        <a:xfrm>
          <a:off x="0" y="0"/>
          <a:ext cx="0" cy="0"/>
          <a:chOff x="0" y="0"/>
          <a:chExt cx="0" cy="0"/>
        </a:xfrm>
      </p:grpSpPr>
      <p:sp>
        <p:nvSpPr>
          <p:cNvPr id="2" name="Title 1"/>
          <p:cNvSpPr>
            <a:spLocks noGrp="1"/>
          </p:cNvSpPr>
          <p:nvPr>
            <p:ph type="title"/>
          </p:nvPr>
        </p:nvSpPr>
        <p:spPr>
          <a:xfrm>
            <a:off x="838800" y="637200"/>
            <a:ext cx="8080948" cy="773009"/>
          </a:xfrm>
        </p:spPr>
        <p:txBody>
          <a:bodyPr anchor="t">
            <a:normAutofit/>
          </a:bodyPr>
          <a:lstStyle>
            <a:lvl1pPr>
              <a:defRPr sz="4000"/>
            </a:lvl1pPr>
          </a:lstStyle>
          <a:p>
            <a:r>
              <a:rPr lang="en-GB" dirty="0"/>
              <a:t>Click to edit Master title style</a:t>
            </a:r>
            <a:endParaRPr lang="en-US" dirty="0"/>
          </a:p>
        </p:txBody>
      </p:sp>
      <p:pic>
        <p:nvPicPr>
          <p:cNvPr id="4" name="Picture 3" descr="Shape&#10;&#10;Description automatically generated with medium confidence">
            <a:extLst>
              <a:ext uri="{FF2B5EF4-FFF2-40B4-BE49-F238E27FC236}">
                <a16:creationId xmlns:a16="http://schemas.microsoft.com/office/drawing/2014/main" id="{8E30F925-E06A-F959-1707-87EB8354826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99059" y="6292689"/>
            <a:ext cx="1389153" cy="293228"/>
          </a:xfrm>
          <a:prstGeom prst="rect">
            <a:avLst/>
          </a:prstGeom>
        </p:spPr>
      </p:pic>
    </p:spTree>
    <p:extLst>
      <p:ext uri="{BB962C8B-B14F-4D97-AF65-F5344CB8AC3E}">
        <p14:creationId xmlns:p14="http://schemas.microsoft.com/office/powerpoint/2010/main" val="10148518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layout 4">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0A7C194D-B5BC-6102-FED5-05BECC675A0F}"/>
              </a:ext>
            </a:extLst>
          </p:cNvPr>
          <p:cNvSpPr/>
          <p:nvPr userDrawn="1"/>
        </p:nvSpPr>
        <p:spPr>
          <a:xfrm>
            <a:off x="8646290" y="0"/>
            <a:ext cx="3555650" cy="6858000"/>
          </a:xfrm>
          <a:custGeom>
            <a:avLst/>
            <a:gdLst/>
            <a:ahLst/>
            <a:cxnLst/>
            <a:rect l="l" t="t" r="r" b="b"/>
            <a:pathLst>
              <a:path w="2823845" h="6858000">
                <a:moveTo>
                  <a:pt x="0" y="6858000"/>
                </a:moveTo>
                <a:lnTo>
                  <a:pt x="2823591" y="6858000"/>
                </a:lnTo>
                <a:lnTo>
                  <a:pt x="2823591" y="0"/>
                </a:lnTo>
                <a:lnTo>
                  <a:pt x="0" y="0"/>
                </a:lnTo>
                <a:lnTo>
                  <a:pt x="0" y="6858000"/>
                </a:lnTo>
                <a:close/>
              </a:path>
            </a:pathLst>
          </a:custGeom>
          <a:solidFill>
            <a:schemeClr val="tx1"/>
          </a:solidFill>
        </p:spPr>
        <p:txBody>
          <a:bodyPr wrap="square" lIns="0" tIns="0" rIns="0" bIns="0" rtlCol="0"/>
          <a:lstStyle/>
          <a:p>
            <a:endParaRPr dirty="0"/>
          </a:p>
        </p:txBody>
      </p:sp>
      <p:sp>
        <p:nvSpPr>
          <p:cNvPr id="7" name="Text Placeholder 11">
            <a:extLst>
              <a:ext uri="{FF2B5EF4-FFF2-40B4-BE49-F238E27FC236}">
                <a16:creationId xmlns:a16="http://schemas.microsoft.com/office/drawing/2014/main" id="{A5D4F50C-E428-D612-EB85-A500A9F3F4EF}"/>
              </a:ext>
            </a:extLst>
          </p:cNvPr>
          <p:cNvSpPr>
            <a:spLocks noGrp="1"/>
          </p:cNvSpPr>
          <p:nvPr>
            <p:ph type="body" sz="quarter" idx="11"/>
          </p:nvPr>
        </p:nvSpPr>
        <p:spPr>
          <a:xfrm>
            <a:off x="9191936" y="2079001"/>
            <a:ext cx="2464358" cy="3792201"/>
          </a:xfrm>
        </p:spPr>
        <p:txBody>
          <a:bodyPr/>
          <a:lstStyle>
            <a:lvl1pPr marL="0" indent="0">
              <a:buNone/>
              <a:defRPr>
                <a:solidFill>
                  <a:schemeClr val="bg1"/>
                </a:solidFill>
              </a:defRPr>
            </a:lvl1pPr>
            <a:lvl2pPr marL="457200" indent="0">
              <a:buNone/>
              <a:defRPr>
                <a:solidFill>
                  <a:schemeClr val="accent1"/>
                </a:solidFill>
              </a:defRPr>
            </a:lvl2pPr>
            <a:lvl3pPr marL="914400" indent="0">
              <a:buNone/>
              <a:defRPr>
                <a:solidFill>
                  <a:schemeClr val="accent1"/>
                </a:solidFill>
              </a:defRPr>
            </a:lvl3pPr>
            <a:lvl4pPr marL="1371600" indent="0">
              <a:buNone/>
              <a:defRPr>
                <a:solidFill>
                  <a:schemeClr val="accent1"/>
                </a:solidFill>
              </a:defRPr>
            </a:lvl4pPr>
            <a:lvl5pPr marL="1828800" indent="0">
              <a:buNone/>
              <a:defRPr>
                <a:solidFill>
                  <a:schemeClr val="accent1"/>
                </a:solidFill>
              </a:defRPr>
            </a:lvl5pPr>
          </a:lstStyle>
          <a:p>
            <a:pPr lvl="0"/>
            <a:r>
              <a:rPr lang="en-GB" dirty="0"/>
              <a:t>Click to edit Master text styles</a:t>
            </a:r>
          </a:p>
        </p:txBody>
      </p:sp>
      <p:sp>
        <p:nvSpPr>
          <p:cNvPr id="2" name="Title 1"/>
          <p:cNvSpPr>
            <a:spLocks noGrp="1"/>
          </p:cNvSpPr>
          <p:nvPr>
            <p:ph type="title"/>
          </p:nvPr>
        </p:nvSpPr>
        <p:spPr>
          <a:xfrm>
            <a:off x="831600" y="681037"/>
            <a:ext cx="8080948" cy="773009"/>
          </a:xfrm>
        </p:spPr>
        <p:txBody>
          <a:bodyPr anchor="t"/>
          <a:lstStyle/>
          <a:p>
            <a:r>
              <a:rPr lang="en-GB" dirty="0"/>
              <a:t>Click to edit Master title style</a:t>
            </a:r>
            <a:endParaRPr lang="en-US" dirty="0"/>
          </a:p>
        </p:txBody>
      </p:sp>
      <p:pic>
        <p:nvPicPr>
          <p:cNvPr id="3" name="Picture 2">
            <a:extLst>
              <a:ext uri="{FF2B5EF4-FFF2-40B4-BE49-F238E27FC236}">
                <a16:creationId xmlns:a16="http://schemas.microsoft.com/office/drawing/2014/main" id="{4F55AD56-19AF-4ECD-B7BA-95F22DB58194}"/>
              </a:ext>
            </a:extLst>
          </p:cNvPr>
          <p:cNvPicPr>
            <a:picLocks noChangeAspect="1"/>
          </p:cNvPicPr>
          <p:nvPr userDrawn="1"/>
        </p:nvPicPr>
        <p:blipFill>
          <a:blip r:embed="rId2"/>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3758804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ro layout 1">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1850" y="4038600"/>
            <a:ext cx="3110563" cy="1500187"/>
          </a:xfrm>
        </p:spPr>
        <p:txBody>
          <a:bodyPr>
            <a:noAutofit/>
          </a:bodyPr>
          <a:lstStyle>
            <a:lvl1pPr marL="0" indent="0">
              <a:buNone/>
              <a:defRPr sz="1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Text Placeholder 3">
            <a:extLst>
              <a:ext uri="{FF2B5EF4-FFF2-40B4-BE49-F238E27FC236}">
                <a16:creationId xmlns:a16="http://schemas.microsoft.com/office/drawing/2014/main" id="{28FCDD2A-5845-70F5-C0F7-ECFC14A56708}"/>
              </a:ext>
            </a:extLst>
          </p:cNvPr>
          <p:cNvSpPr>
            <a:spLocks noGrp="1"/>
          </p:cNvSpPr>
          <p:nvPr>
            <p:ph type="body" sz="quarter" idx="10"/>
          </p:nvPr>
        </p:nvSpPr>
        <p:spPr>
          <a:xfrm>
            <a:off x="838200" y="890649"/>
            <a:ext cx="5257800" cy="2766952"/>
          </a:xfrm>
        </p:spPr>
        <p:txBody>
          <a:bodyPr anchor="b">
            <a:noAutofit/>
          </a:bodyPr>
          <a:lstStyle>
            <a:lvl1pPr marL="0" indent="0">
              <a:buNone/>
              <a:defRPr sz="4400"/>
            </a:lvl1pPr>
            <a:lvl2pPr marL="457200" indent="0">
              <a:buNone/>
              <a:defRPr sz="5400"/>
            </a:lvl2pPr>
            <a:lvl3pPr marL="914400" indent="0">
              <a:buNone/>
              <a:defRPr sz="5400"/>
            </a:lvl3pPr>
            <a:lvl4pPr marL="1371600" indent="0">
              <a:buNone/>
              <a:defRPr sz="5400"/>
            </a:lvl4pPr>
            <a:lvl5pPr marL="1828800" indent="0">
              <a:buNone/>
              <a:defRPr sz="5400"/>
            </a:lvl5pPr>
          </a:lstStyle>
          <a:p>
            <a:pPr lvl="0"/>
            <a:r>
              <a:rPr lang="en-GB" dirty="0"/>
              <a:t>Click to edit Master text styles</a:t>
            </a:r>
          </a:p>
        </p:txBody>
      </p:sp>
      <p:pic>
        <p:nvPicPr>
          <p:cNvPr id="2" name="Picture 1">
            <a:extLst>
              <a:ext uri="{FF2B5EF4-FFF2-40B4-BE49-F238E27FC236}">
                <a16:creationId xmlns:a16="http://schemas.microsoft.com/office/drawing/2014/main" id="{FC6EE3B7-1958-9E6B-77EF-55D2596D5DBA}"/>
              </a:ext>
            </a:extLst>
          </p:cNvPr>
          <p:cNvPicPr>
            <a:picLocks noChangeAspect="1"/>
          </p:cNvPicPr>
          <p:nvPr userDrawn="1"/>
        </p:nvPicPr>
        <p:blipFill>
          <a:blip r:embed="rId2"/>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13570327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5908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ro layout 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9E9A977-D8FC-8487-5DD5-66905B11BA84}"/>
              </a:ext>
            </a:extLst>
          </p:cNvPr>
          <p:cNvSpPr>
            <a:spLocks noGrp="1"/>
          </p:cNvSpPr>
          <p:nvPr>
            <p:ph type="pic" sz="quarter" idx="11"/>
          </p:nvPr>
        </p:nvSpPr>
        <p:spPr>
          <a:xfrm>
            <a:off x="0" y="1590675"/>
            <a:ext cx="12192000" cy="5267325"/>
          </a:xfrm>
        </p:spPr>
        <p:txBody>
          <a:bodyPr/>
          <a:lstStyle/>
          <a:p>
            <a:endParaRPr lang="en-US"/>
          </a:p>
        </p:txBody>
      </p:sp>
      <p:sp>
        <p:nvSpPr>
          <p:cNvPr id="4" name="Text Placeholder 3">
            <a:extLst>
              <a:ext uri="{FF2B5EF4-FFF2-40B4-BE49-F238E27FC236}">
                <a16:creationId xmlns:a16="http://schemas.microsoft.com/office/drawing/2014/main" id="{28FCDD2A-5845-70F5-C0F7-ECFC14A56708}"/>
              </a:ext>
            </a:extLst>
          </p:cNvPr>
          <p:cNvSpPr>
            <a:spLocks noGrp="1"/>
          </p:cNvSpPr>
          <p:nvPr>
            <p:ph type="body" sz="quarter" idx="10"/>
          </p:nvPr>
        </p:nvSpPr>
        <p:spPr>
          <a:xfrm>
            <a:off x="828000" y="511200"/>
            <a:ext cx="10634400" cy="767463"/>
          </a:xfrm>
        </p:spPr>
        <p:txBody>
          <a:bodyPr anchor="t">
            <a:noAutofit/>
          </a:bodyPr>
          <a:lstStyle>
            <a:lvl1pPr marL="0" indent="0">
              <a:buNone/>
              <a:defRPr sz="4400"/>
            </a:lvl1pPr>
            <a:lvl2pPr marL="457200" indent="0">
              <a:buNone/>
              <a:defRPr sz="5400"/>
            </a:lvl2pPr>
            <a:lvl3pPr marL="914400" indent="0">
              <a:buNone/>
              <a:defRPr sz="5400"/>
            </a:lvl3pPr>
            <a:lvl4pPr marL="1371600" indent="0">
              <a:buNone/>
              <a:defRPr sz="5400"/>
            </a:lvl4pPr>
            <a:lvl5pPr marL="1828800" indent="0">
              <a:buNone/>
              <a:defRPr sz="5400"/>
            </a:lvl5pPr>
          </a:lstStyle>
          <a:p>
            <a:pPr lvl="0"/>
            <a:r>
              <a:rPr lang="en-GB" dirty="0"/>
              <a:t>Click to edit Master text styles</a:t>
            </a:r>
          </a:p>
        </p:txBody>
      </p:sp>
      <p:pic>
        <p:nvPicPr>
          <p:cNvPr id="2" name="Picture 1">
            <a:extLst>
              <a:ext uri="{FF2B5EF4-FFF2-40B4-BE49-F238E27FC236}">
                <a16:creationId xmlns:a16="http://schemas.microsoft.com/office/drawing/2014/main" id="{FC6EE3B7-1958-9E6B-77EF-55D2596D5DBA}"/>
              </a:ext>
            </a:extLst>
          </p:cNvPr>
          <p:cNvPicPr>
            <a:picLocks noChangeAspect="1"/>
          </p:cNvPicPr>
          <p:nvPr userDrawn="1"/>
        </p:nvPicPr>
        <p:blipFill>
          <a:blip r:embed="rId2"/>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3674863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ro layout 3">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3276B466-26BC-E81F-0066-29370541FB0E}"/>
              </a:ext>
            </a:extLst>
          </p:cNvPr>
          <p:cNvSpPr/>
          <p:nvPr userDrawn="1"/>
        </p:nvSpPr>
        <p:spPr>
          <a:xfrm>
            <a:off x="8646290" y="0"/>
            <a:ext cx="3555650" cy="6858000"/>
          </a:xfrm>
          <a:custGeom>
            <a:avLst/>
            <a:gdLst/>
            <a:ahLst/>
            <a:cxnLst/>
            <a:rect l="l" t="t" r="r" b="b"/>
            <a:pathLst>
              <a:path w="2823845" h="6858000">
                <a:moveTo>
                  <a:pt x="0" y="6858000"/>
                </a:moveTo>
                <a:lnTo>
                  <a:pt x="2823591" y="6858000"/>
                </a:lnTo>
                <a:lnTo>
                  <a:pt x="2823591" y="0"/>
                </a:lnTo>
                <a:lnTo>
                  <a:pt x="0" y="0"/>
                </a:lnTo>
                <a:lnTo>
                  <a:pt x="0" y="6858000"/>
                </a:lnTo>
                <a:close/>
              </a:path>
            </a:pathLst>
          </a:custGeom>
          <a:solidFill>
            <a:schemeClr val="tx1"/>
          </a:solidFill>
        </p:spPr>
        <p:txBody>
          <a:bodyPr wrap="square" lIns="0" tIns="0" rIns="0" bIns="0" rtlCol="0"/>
          <a:lstStyle/>
          <a:p>
            <a:endParaRPr dirty="0"/>
          </a:p>
        </p:txBody>
      </p:sp>
      <p:sp>
        <p:nvSpPr>
          <p:cNvPr id="13" name="Text Placeholder 11">
            <a:extLst>
              <a:ext uri="{FF2B5EF4-FFF2-40B4-BE49-F238E27FC236}">
                <a16:creationId xmlns:a16="http://schemas.microsoft.com/office/drawing/2014/main" id="{3C2D30BC-E325-A3D4-A041-E4E54950D0A1}"/>
              </a:ext>
            </a:extLst>
          </p:cNvPr>
          <p:cNvSpPr>
            <a:spLocks noGrp="1"/>
          </p:cNvSpPr>
          <p:nvPr>
            <p:ph type="body" sz="quarter" idx="11"/>
          </p:nvPr>
        </p:nvSpPr>
        <p:spPr>
          <a:xfrm>
            <a:off x="9191936" y="2079001"/>
            <a:ext cx="2464358" cy="3792201"/>
          </a:xfrm>
        </p:spPr>
        <p:txBody>
          <a:bodyPr/>
          <a:lstStyle>
            <a:lvl1pPr marL="0" indent="0">
              <a:lnSpc>
                <a:spcPct val="100000"/>
              </a:lnSpc>
              <a:spcBef>
                <a:spcPts val="0"/>
              </a:spcBef>
              <a:buNone/>
              <a:defRPr>
                <a:solidFill>
                  <a:schemeClr val="bg1"/>
                </a:solidFill>
              </a:defRPr>
            </a:lvl1pPr>
            <a:lvl2pPr marL="457200" indent="0">
              <a:buNone/>
              <a:defRPr>
                <a:solidFill>
                  <a:schemeClr val="accent1"/>
                </a:solidFill>
              </a:defRPr>
            </a:lvl2pPr>
            <a:lvl3pPr marL="914400" indent="0">
              <a:buNone/>
              <a:defRPr>
                <a:solidFill>
                  <a:schemeClr val="accent1"/>
                </a:solidFill>
              </a:defRPr>
            </a:lvl3pPr>
            <a:lvl4pPr marL="1371600" indent="0">
              <a:buNone/>
              <a:defRPr>
                <a:solidFill>
                  <a:schemeClr val="accent1"/>
                </a:solidFill>
              </a:defRPr>
            </a:lvl4pPr>
            <a:lvl5pPr marL="1828800" indent="0">
              <a:buNone/>
              <a:defRPr>
                <a:solidFill>
                  <a:schemeClr val="accent1"/>
                </a:solidFill>
              </a:defRPr>
            </a:lvl5pPr>
          </a:lstStyle>
          <a:p>
            <a:pPr lvl="0"/>
            <a:r>
              <a:rPr lang="en-GB" dirty="0"/>
              <a:t>Click to edit Master text styles</a:t>
            </a:r>
          </a:p>
        </p:txBody>
      </p:sp>
      <p:sp>
        <p:nvSpPr>
          <p:cNvPr id="20" name="Text Placeholder 19">
            <a:extLst>
              <a:ext uri="{FF2B5EF4-FFF2-40B4-BE49-F238E27FC236}">
                <a16:creationId xmlns:a16="http://schemas.microsoft.com/office/drawing/2014/main" id="{2338E1E0-01BD-9094-F421-37C02E22B5A4}"/>
              </a:ext>
            </a:extLst>
          </p:cNvPr>
          <p:cNvSpPr>
            <a:spLocks noGrp="1"/>
          </p:cNvSpPr>
          <p:nvPr>
            <p:ph type="body" sz="quarter" idx="12"/>
          </p:nvPr>
        </p:nvSpPr>
        <p:spPr>
          <a:xfrm>
            <a:off x="838200" y="2079001"/>
            <a:ext cx="6211887" cy="2862262"/>
          </a:xfrm>
        </p:spPr>
        <p:txBody>
          <a:bodyPr>
            <a:noAutofit/>
          </a:bodyPr>
          <a:lstStyle>
            <a:lvl1pPr marL="0" indent="0">
              <a:lnSpc>
                <a:spcPct val="100000"/>
              </a:lnSpc>
              <a:spcBef>
                <a:spcPts val="0"/>
              </a:spcBef>
              <a:buNone/>
              <a:defRPr sz="4400"/>
            </a:lvl1pPr>
            <a:lvl2pPr marL="457200" indent="0">
              <a:buNone/>
              <a:defRPr sz="5400"/>
            </a:lvl2pPr>
            <a:lvl3pPr marL="914400" indent="0">
              <a:buNone/>
              <a:defRPr sz="5400"/>
            </a:lvl3pPr>
            <a:lvl4pPr marL="1371600" indent="0">
              <a:buNone/>
              <a:defRPr sz="5400"/>
            </a:lvl4pPr>
            <a:lvl5pPr marL="1828800" indent="0">
              <a:buNone/>
              <a:defRPr sz="5400"/>
            </a:lvl5pPr>
          </a:lstStyle>
          <a:p>
            <a:pPr lvl="0"/>
            <a:r>
              <a:rPr lang="en-GB" dirty="0"/>
              <a:t>Click to edit Master text styles</a:t>
            </a:r>
          </a:p>
        </p:txBody>
      </p:sp>
      <p:pic>
        <p:nvPicPr>
          <p:cNvPr id="3" name="Picture 2" descr="Shape&#10;&#10;Description automatically generated with medium confidence">
            <a:extLst>
              <a:ext uri="{FF2B5EF4-FFF2-40B4-BE49-F238E27FC236}">
                <a16:creationId xmlns:a16="http://schemas.microsoft.com/office/drawing/2014/main" id="{A0CA8893-A883-C36F-153A-ADD7E676F36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99059" y="6292689"/>
            <a:ext cx="1389153" cy="293228"/>
          </a:xfrm>
          <a:prstGeom prst="rect">
            <a:avLst/>
          </a:prstGeom>
        </p:spPr>
      </p:pic>
    </p:spTree>
    <p:extLst>
      <p:ext uri="{BB962C8B-B14F-4D97-AF65-F5344CB8AC3E}">
        <p14:creationId xmlns:p14="http://schemas.microsoft.com/office/powerpoint/2010/main" val="4017042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0ED76-4458-04F3-2630-1BA097239D6F}"/>
              </a:ext>
            </a:extLst>
          </p:cNvPr>
          <p:cNvSpPr>
            <a:spLocks noGrp="1"/>
          </p:cNvSpPr>
          <p:nvPr>
            <p:ph type="title"/>
          </p:nvPr>
        </p:nvSpPr>
        <p:spPr>
          <a:xfrm>
            <a:off x="838200" y="2157684"/>
            <a:ext cx="10515600" cy="2542631"/>
          </a:xfrm>
        </p:spPr>
        <p:txBody>
          <a:bodyPr anchor="ctr"/>
          <a:lstStyle>
            <a:lvl1pPr algn="ctr">
              <a:defRPr/>
            </a:lvl1pPr>
          </a:lstStyle>
          <a:p>
            <a:r>
              <a:rPr lang="en-GB" dirty="0"/>
              <a:t>Click to edit Master title style</a:t>
            </a:r>
            <a:endParaRPr lang="en-US" dirty="0"/>
          </a:p>
        </p:txBody>
      </p:sp>
      <p:pic>
        <p:nvPicPr>
          <p:cNvPr id="3" name="Picture 2">
            <a:extLst>
              <a:ext uri="{FF2B5EF4-FFF2-40B4-BE49-F238E27FC236}">
                <a16:creationId xmlns:a16="http://schemas.microsoft.com/office/drawing/2014/main" id="{F51C5DCF-2846-15F1-670A-B6266429F6D5}"/>
              </a:ext>
            </a:extLst>
          </p:cNvPr>
          <p:cNvPicPr>
            <a:picLocks noChangeAspect="1"/>
          </p:cNvPicPr>
          <p:nvPr userDrawn="1"/>
        </p:nvPicPr>
        <p:blipFill>
          <a:blip r:embed="rId2"/>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25377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layout 1">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38FB0811-F34C-329F-4B96-CAC6EEF5F40D}"/>
              </a:ext>
            </a:extLst>
          </p:cNvPr>
          <p:cNvSpPr>
            <a:spLocks noGrp="1" noChangeAspect="1"/>
          </p:cNvSpPr>
          <p:nvPr>
            <p:ph type="pic" idx="10"/>
          </p:nvPr>
        </p:nvSpPr>
        <p:spPr>
          <a:xfrm>
            <a:off x="6095999" y="0"/>
            <a:ext cx="6096001"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2" name="Title 1"/>
          <p:cNvSpPr>
            <a:spLocks noGrp="1"/>
          </p:cNvSpPr>
          <p:nvPr>
            <p:ph type="title"/>
          </p:nvPr>
        </p:nvSpPr>
        <p:spPr>
          <a:xfrm>
            <a:off x="831600" y="1303467"/>
            <a:ext cx="4648199" cy="1989477"/>
          </a:xfrm>
        </p:spPr>
        <p:txBody>
          <a:bodyPr anchor="b">
            <a:normAutofit/>
          </a:bodyPr>
          <a:lstStyle>
            <a:lvl1pPr>
              <a:defRPr sz="4000" b="0"/>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13B5082B-DBA8-B761-EC8D-665E6F79A153}"/>
              </a:ext>
            </a:extLst>
          </p:cNvPr>
          <p:cNvSpPr>
            <a:spLocks noGrp="1"/>
          </p:cNvSpPr>
          <p:nvPr>
            <p:ph type="body" sz="quarter" idx="11"/>
          </p:nvPr>
        </p:nvSpPr>
        <p:spPr>
          <a:xfrm>
            <a:off x="831600" y="3756818"/>
            <a:ext cx="4648199" cy="2837492"/>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Master text styles</a:t>
            </a:r>
          </a:p>
        </p:txBody>
      </p:sp>
      <p:pic>
        <p:nvPicPr>
          <p:cNvPr id="3" name="Picture 2">
            <a:extLst>
              <a:ext uri="{FF2B5EF4-FFF2-40B4-BE49-F238E27FC236}">
                <a16:creationId xmlns:a16="http://schemas.microsoft.com/office/drawing/2014/main" id="{72EDD1F2-EFDE-8A97-8F2B-02B84B9CF794}"/>
              </a:ext>
            </a:extLst>
          </p:cNvPr>
          <p:cNvPicPr>
            <a:picLocks noChangeAspect="1"/>
          </p:cNvPicPr>
          <p:nvPr userDrawn="1"/>
        </p:nvPicPr>
        <p:blipFill>
          <a:blip r:embed="rId2"/>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41856368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layout 2">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38FB0811-F34C-329F-4B96-CAC6EEF5F40D}"/>
              </a:ext>
            </a:extLst>
          </p:cNvPr>
          <p:cNvSpPr>
            <a:spLocks noGrp="1" noChangeAspect="1"/>
          </p:cNvSpPr>
          <p:nvPr>
            <p:ph type="pic" idx="10"/>
          </p:nvPr>
        </p:nvSpPr>
        <p:spPr>
          <a:xfrm>
            <a:off x="1" y="0"/>
            <a:ext cx="12192000"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endParaRPr lang="en-US" dirty="0"/>
          </a:p>
        </p:txBody>
      </p:sp>
      <p:sp>
        <p:nvSpPr>
          <p:cNvPr id="8" name="Rectangle 7">
            <a:extLst>
              <a:ext uri="{FF2B5EF4-FFF2-40B4-BE49-F238E27FC236}">
                <a16:creationId xmlns:a16="http://schemas.microsoft.com/office/drawing/2014/main" id="{E840A562-65E7-7F66-56FA-1EF0BEAF4A67}"/>
              </a:ext>
            </a:extLst>
          </p:cNvPr>
          <p:cNvSpPr/>
          <p:nvPr userDrawn="1"/>
        </p:nvSpPr>
        <p:spPr>
          <a:xfrm>
            <a:off x="399600" y="399600"/>
            <a:ext cx="6123214" cy="60579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1600" y="944973"/>
            <a:ext cx="4648199" cy="1313072"/>
          </a:xfrm>
        </p:spPr>
        <p:txBody>
          <a:bodyPr anchor="t">
            <a:normAutofit/>
          </a:bodyPr>
          <a:lstStyle>
            <a:lvl1pPr>
              <a:defRPr sz="4000" b="0">
                <a:solidFill>
                  <a:schemeClr val="bg1"/>
                </a:solidFill>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13B5082B-DBA8-B761-EC8D-665E6F79A153}"/>
              </a:ext>
            </a:extLst>
          </p:cNvPr>
          <p:cNvSpPr>
            <a:spLocks noGrp="1"/>
          </p:cNvSpPr>
          <p:nvPr>
            <p:ph type="body" sz="quarter" idx="11"/>
          </p:nvPr>
        </p:nvSpPr>
        <p:spPr>
          <a:xfrm>
            <a:off x="831600" y="2721918"/>
            <a:ext cx="4648199" cy="2837492"/>
          </a:xfrm>
        </p:spPr>
        <p:txBody>
          <a:bodyPr>
            <a:noAutofit/>
          </a:bodyPr>
          <a:lstStyle>
            <a:lvl1pPr marL="0" indent="0">
              <a:buNone/>
              <a:defRPr>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Master text styles</a:t>
            </a:r>
          </a:p>
        </p:txBody>
      </p:sp>
      <p:pic>
        <p:nvPicPr>
          <p:cNvPr id="3" name="Picture 2">
            <a:extLst>
              <a:ext uri="{FF2B5EF4-FFF2-40B4-BE49-F238E27FC236}">
                <a16:creationId xmlns:a16="http://schemas.microsoft.com/office/drawing/2014/main" id="{72EDD1F2-EFDE-8A97-8F2B-02B84B9CF794}"/>
              </a:ext>
            </a:extLst>
          </p:cNvPr>
          <p:cNvPicPr>
            <a:picLocks noChangeAspect="1"/>
          </p:cNvPicPr>
          <p:nvPr userDrawn="1"/>
        </p:nvPicPr>
        <p:blipFill>
          <a:blip r:embed="rId2"/>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2552420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layout 3">
    <p:spTree>
      <p:nvGrpSpPr>
        <p:cNvPr id="1" name=""/>
        <p:cNvGrpSpPr/>
        <p:nvPr/>
      </p:nvGrpSpPr>
      <p:grpSpPr>
        <a:xfrm>
          <a:off x="0" y="0"/>
          <a:ext cx="0" cy="0"/>
          <a:chOff x="0" y="0"/>
          <a:chExt cx="0" cy="0"/>
        </a:xfrm>
      </p:grpSpPr>
      <p:sp>
        <p:nvSpPr>
          <p:cNvPr id="2" name="Title 1"/>
          <p:cNvSpPr>
            <a:spLocks noGrp="1"/>
          </p:cNvSpPr>
          <p:nvPr>
            <p:ph type="title"/>
          </p:nvPr>
        </p:nvSpPr>
        <p:spPr>
          <a:xfrm>
            <a:off x="838800" y="637200"/>
            <a:ext cx="8080948" cy="773009"/>
          </a:xfrm>
        </p:spPr>
        <p:txBody>
          <a:bodyPr anchor="t">
            <a:normAutofit/>
          </a:bodyPr>
          <a:lstStyle>
            <a:lvl1pPr>
              <a:defRPr sz="4000"/>
            </a:lvl1pPr>
          </a:lstStyle>
          <a:p>
            <a:r>
              <a:rPr lang="en-GB" dirty="0"/>
              <a:t>Click to edit Master title style</a:t>
            </a:r>
            <a:endParaRPr lang="en-US" dirty="0"/>
          </a:p>
        </p:txBody>
      </p:sp>
      <p:pic>
        <p:nvPicPr>
          <p:cNvPr id="3" name="Picture 2">
            <a:extLst>
              <a:ext uri="{FF2B5EF4-FFF2-40B4-BE49-F238E27FC236}">
                <a16:creationId xmlns:a16="http://schemas.microsoft.com/office/drawing/2014/main" id="{E7329818-AD07-8B08-D867-5E7D6FC5C979}"/>
              </a:ext>
            </a:extLst>
          </p:cNvPr>
          <p:cNvPicPr>
            <a:picLocks noChangeAspect="1"/>
          </p:cNvPicPr>
          <p:nvPr userDrawn="1"/>
        </p:nvPicPr>
        <p:blipFill>
          <a:blip r:embed="rId2"/>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1018070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layout 4">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1CF0BB4C-44EB-8242-C640-D0DA6DF2104D}"/>
              </a:ext>
            </a:extLst>
          </p:cNvPr>
          <p:cNvSpPr/>
          <p:nvPr userDrawn="1"/>
        </p:nvSpPr>
        <p:spPr>
          <a:xfrm>
            <a:off x="8646290" y="0"/>
            <a:ext cx="3555650" cy="6858000"/>
          </a:xfrm>
          <a:custGeom>
            <a:avLst/>
            <a:gdLst/>
            <a:ahLst/>
            <a:cxnLst/>
            <a:rect l="l" t="t" r="r" b="b"/>
            <a:pathLst>
              <a:path w="2823845" h="6858000">
                <a:moveTo>
                  <a:pt x="0" y="6858000"/>
                </a:moveTo>
                <a:lnTo>
                  <a:pt x="2823591" y="6858000"/>
                </a:lnTo>
                <a:lnTo>
                  <a:pt x="2823591" y="0"/>
                </a:lnTo>
                <a:lnTo>
                  <a:pt x="0" y="0"/>
                </a:lnTo>
                <a:lnTo>
                  <a:pt x="0" y="6858000"/>
                </a:lnTo>
                <a:close/>
              </a:path>
            </a:pathLst>
          </a:custGeom>
          <a:solidFill>
            <a:schemeClr val="tx1"/>
          </a:solidFill>
        </p:spPr>
        <p:txBody>
          <a:bodyPr wrap="square" lIns="0" tIns="0" rIns="0" bIns="0" rtlCol="0"/>
          <a:lstStyle/>
          <a:p>
            <a:endParaRPr dirty="0"/>
          </a:p>
        </p:txBody>
      </p:sp>
      <p:sp>
        <p:nvSpPr>
          <p:cNvPr id="5" name="Text Placeholder 11">
            <a:extLst>
              <a:ext uri="{FF2B5EF4-FFF2-40B4-BE49-F238E27FC236}">
                <a16:creationId xmlns:a16="http://schemas.microsoft.com/office/drawing/2014/main" id="{D9A2D9C3-8064-12E9-EC20-9FCE20F97685}"/>
              </a:ext>
            </a:extLst>
          </p:cNvPr>
          <p:cNvSpPr>
            <a:spLocks noGrp="1"/>
          </p:cNvSpPr>
          <p:nvPr>
            <p:ph type="body" sz="quarter" idx="12"/>
          </p:nvPr>
        </p:nvSpPr>
        <p:spPr>
          <a:xfrm>
            <a:off x="9191936" y="2079001"/>
            <a:ext cx="2464358" cy="3792201"/>
          </a:xfrm>
        </p:spPr>
        <p:txBody>
          <a:bodyPr/>
          <a:lstStyle>
            <a:lvl1pPr marL="0" indent="0">
              <a:buNone/>
              <a:defRPr>
                <a:solidFill>
                  <a:schemeClr val="bg1"/>
                </a:solidFill>
              </a:defRPr>
            </a:lvl1pPr>
            <a:lvl2pPr marL="457200" indent="0">
              <a:buNone/>
              <a:defRPr>
                <a:solidFill>
                  <a:schemeClr val="accent1"/>
                </a:solidFill>
              </a:defRPr>
            </a:lvl2pPr>
            <a:lvl3pPr marL="914400" indent="0">
              <a:buNone/>
              <a:defRPr>
                <a:solidFill>
                  <a:schemeClr val="accent1"/>
                </a:solidFill>
              </a:defRPr>
            </a:lvl3pPr>
            <a:lvl4pPr marL="1371600" indent="0">
              <a:buNone/>
              <a:defRPr>
                <a:solidFill>
                  <a:schemeClr val="accent1"/>
                </a:solidFill>
              </a:defRPr>
            </a:lvl4pPr>
            <a:lvl5pPr marL="1828800" indent="0">
              <a:buNone/>
              <a:defRPr>
                <a:solidFill>
                  <a:schemeClr val="accent1"/>
                </a:solidFill>
              </a:defRPr>
            </a:lvl5pPr>
          </a:lstStyle>
          <a:p>
            <a:pPr lvl="0"/>
            <a:r>
              <a:rPr lang="en-GB" dirty="0"/>
              <a:t>Click to edit Master text styles</a:t>
            </a:r>
          </a:p>
        </p:txBody>
      </p:sp>
      <p:sp>
        <p:nvSpPr>
          <p:cNvPr id="2" name="Title 1"/>
          <p:cNvSpPr>
            <a:spLocks noGrp="1"/>
          </p:cNvSpPr>
          <p:nvPr>
            <p:ph type="title"/>
          </p:nvPr>
        </p:nvSpPr>
        <p:spPr>
          <a:xfrm>
            <a:off x="831600" y="681037"/>
            <a:ext cx="8080948" cy="773009"/>
          </a:xfrm>
        </p:spPr>
        <p:txBody>
          <a:bodyPr anchor="t"/>
          <a:lstStyle/>
          <a:p>
            <a:r>
              <a:rPr lang="en-GB"/>
              <a:t>Click to edit Master title style</a:t>
            </a:r>
            <a:endParaRPr lang="en-US" dirty="0"/>
          </a:p>
        </p:txBody>
      </p:sp>
      <p:pic>
        <p:nvPicPr>
          <p:cNvPr id="3" name="Picture 2" descr="Shape&#10;&#10;Description automatically generated with medium confidence">
            <a:extLst>
              <a:ext uri="{FF2B5EF4-FFF2-40B4-BE49-F238E27FC236}">
                <a16:creationId xmlns:a16="http://schemas.microsoft.com/office/drawing/2014/main" id="{5294FE03-57B2-99F7-9FF8-6EE64B8DC2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99059" y="6292689"/>
            <a:ext cx="1389153" cy="293228"/>
          </a:xfrm>
          <a:prstGeom prst="rect">
            <a:avLst/>
          </a:prstGeom>
        </p:spPr>
      </p:pic>
    </p:spTree>
    <p:extLst>
      <p:ext uri="{BB962C8B-B14F-4D97-AF65-F5344CB8AC3E}">
        <p14:creationId xmlns:p14="http://schemas.microsoft.com/office/powerpoint/2010/main" val="1038038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681037"/>
            <a:ext cx="10515600" cy="1009651"/>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48371219"/>
      </p:ext>
    </p:extLst>
  </p:cSld>
  <p:clrMap bg1="dk1" tx1="lt1" bg2="dk2" tx2="lt2" accent1="accent1" accent2="accent2" accent3="accent3" accent4="accent4" accent5="accent5" accent6="accent6" hlink="hlink" folHlink="folHlink"/>
  <p:sldLayoutIdLst>
    <p:sldLayoutId id="2147483697" r:id="rId1"/>
    <p:sldLayoutId id="2147483709" r:id="rId2"/>
    <p:sldLayoutId id="2147483720" r:id="rId3"/>
    <p:sldLayoutId id="2147483701" r:id="rId4"/>
    <p:sldLayoutId id="2147483719" r:id="rId5"/>
    <p:sldLayoutId id="2147483698" r:id="rId6"/>
    <p:sldLayoutId id="2147483729" r:id="rId7"/>
    <p:sldLayoutId id="2147483710" r:id="rId8"/>
    <p:sldLayoutId id="2147483700" r:id="rId9"/>
    <p:sldLayoutId id="2147483718" r:id="rId10"/>
  </p:sldLayoutIdLst>
  <p:txStyles>
    <p:titleStyle>
      <a:lvl1pPr algn="l" defTabSz="914400" rtl="0" eaLnBrk="1" latinLnBrk="0" hangingPunct="1">
        <a:lnSpc>
          <a:spcPct val="100000"/>
        </a:lnSpc>
        <a:spcBef>
          <a:spcPct val="0"/>
        </a:spcBef>
        <a:buNone/>
        <a:defRPr sz="4400" b="0"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681037"/>
            <a:ext cx="10515600" cy="1009651"/>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23096842"/>
      </p:ext>
    </p:extLst>
  </p:cSld>
  <p:clrMap bg1="lt1" tx1="dk1" bg2="lt2" tx2="dk2" accent1="accent1" accent2="accent2" accent3="accent3" accent4="accent4" accent5="accent5" accent6="accent6" hlink="hlink" folHlink="folHlink"/>
  <p:sldLayoutIdLst>
    <p:sldLayoutId id="2147483722" r:id="rId1"/>
    <p:sldLayoutId id="2147483725" r:id="rId2"/>
    <p:sldLayoutId id="2147483726" r:id="rId3"/>
    <p:sldLayoutId id="2147483727" r:id="rId4"/>
    <p:sldLayoutId id="2147483723" r:id="rId5"/>
    <p:sldLayoutId id="2147483728" r:id="rId6"/>
    <p:sldLayoutId id="2147483730" r:id="rId7"/>
    <p:sldLayoutId id="2147483716" r:id="rId8"/>
    <p:sldLayoutId id="2147483717" r:id="rId9"/>
    <p:sldLayoutId id="2147483721" r:id="rId10"/>
  </p:sldLayoutIdLst>
  <p:txStyles>
    <p:titleStyle>
      <a:lvl1pPr algn="l" defTabSz="914400" rtl="0" eaLnBrk="1" latinLnBrk="0" hangingPunct="1">
        <a:lnSpc>
          <a:spcPct val="100000"/>
        </a:lnSpc>
        <a:spcBef>
          <a:spcPct val="0"/>
        </a:spcBef>
        <a:buNone/>
        <a:defRPr sz="4400" b="0"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jp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image" Target="../media/image11.jpeg"/><Relationship Id="rId1" Type="http://schemas.openxmlformats.org/officeDocument/2006/relationships/slideLayout" Target="../slideLayouts/slideLayout10.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emf"/></Relationships>
</file>

<file path=ppt/slides/_rels/slide2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jpg"/><Relationship Id="rId1" Type="http://schemas.openxmlformats.org/officeDocument/2006/relationships/slideLayout" Target="../slideLayouts/slideLayout17.xml"/><Relationship Id="rId4" Type="http://schemas.openxmlformats.org/officeDocument/2006/relationships/image" Target="../media/image1.emf"/></Relationships>
</file>

<file path=ppt/slides/_rels/slide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0.jpg"/><Relationship Id="rId1" Type="http://schemas.openxmlformats.org/officeDocument/2006/relationships/slideLayout" Target="../slideLayouts/slideLayout7.xml"/><Relationship Id="rId4" Type="http://schemas.openxmlformats.org/officeDocument/2006/relationships/image" Target="../media/image21.emf"/></Relationships>
</file>

<file path=ppt/slides/_rels/slide24.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8" Type="http://schemas.openxmlformats.org/officeDocument/2006/relationships/chart" Target="../charts/chart15.xml"/><Relationship Id="rId3" Type="http://schemas.openxmlformats.org/officeDocument/2006/relationships/chart" Target="../charts/chart10.xml"/><Relationship Id="rId7"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chart" Target="../charts/chart13.xml"/><Relationship Id="rId5" Type="http://schemas.openxmlformats.org/officeDocument/2006/relationships/chart" Target="../charts/chart12.xml"/><Relationship Id="rId10" Type="http://schemas.openxmlformats.org/officeDocument/2006/relationships/chart" Target="../charts/chart17.xml"/><Relationship Id="rId4" Type="http://schemas.openxmlformats.org/officeDocument/2006/relationships/chart" Target="../charts/chart11.xml"/><Relationship Id="rId9" Type="http://schemas.openxmlformats.org/officeDocument/2006/relationships/chart" Target="../charts/chart16.xml"/></Relationships>
</file>

<file path=ppt/slides/_rels/slide39.xml.rels><?xml version="1.0" encoding="UTF-8" standalone="yes"?>
<Relationships xmlns="http://schemas.openxmlformats.org/package/2006/relationships"><Relationship Id="rId8" Type="http://schemas.openxmlformats.org/officeDocument/2006/relationships/chart" Target="../charts/chart23.xml"/><Relationship Id="rId3" Type="http://schemas.openxmlformats.org/officeDocument/2006/relationships/chart" Target="../charts/chart18.xml"/><Relationship Id="rId7" Type="http://schemas.openxmlformats.org/officeDocument/2006/relationships/chart" Target="../charts/chart22.xml"/><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chart" Target="../charts/chart21.xml"/><Relationship Id="rId5" Type="http://schemas.openxmlformats.org/officeDocument/2006/relationships/chart" Target="../charts/chart20.xml"/><Relationship Id="rId10" Type="http://schemas.openxmlformats.org/officeDocument/2006/relationships/chart" Target="../charts/chart25.xml"/><Relationship Id="rId4" Type="http://schemas.openxmlformats.org/officeDocument/2006/relationships/chart" Target="../charts/chart19.xml"/><Relationship Id="rId9" Type="http://schemas.openxmlformats.org/officeDocument/2006/relationships/chart" Target="../charts/char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chart" Target="../charts/chart28.xml"/><Relationship Id="rId4" Type="http://schemas.openxmlformats.org/officeDocument/2006/relationships/chart" Target="../charts/chart27.xml"/></Relationships>
</file>

<file path=ppt/slides/_rels/slide4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23.xml"/><Relationship Id="rId1" Type="http://schemas.openxmlformats.org/officeDocument/2006/relationships/slideLayout" Target="../slideLayouts/slideLayout18.xml"/><Relationship Id="rId5" Type="http://schemas.openxmlformats.org/officeDocument/2006/relationships/chart" Target="../charts/chart31.xml"/><Relationship Id="rId4" Type="http://schemas.openxmlformats.org/officeDocument/2006/relationships/chart" Target="../charts/chart30.xml"/></Relationships>
</file>

<file path=ppt/slides/_rels/slide44.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41FF17-4D5D-3279-E79A-7593DA4F6FB2}"/>
              </a:ext>
            </a:extLst>
          </p:cNvPr>
          <p:cNvSpPr>
            <a:spLocks noGrp="1"/>
          </p:cNvSpPr>
          <p:nvPr>
            <p:ph type="subTitle" idx="1"/>
          </p:nvPr>
        </p:nvSpPr>
        <p:spPr/>
        <p:txBody>
          <a:bodyPr/>
          <a:lstStyle/>
          <a:p>
            <a:r>
              <a:rPr lang="en-US" dirty="0"/>
              <a:t>Presentation Name</a:t>
            </a:r>
          </a:p>
          <a:p>
            <a:r>
              <a:rPr lang="en-US" b="0" dirty="0"/>
              <a:t>Date</a:t>
            </a:r>
          </a:p>
        </p:txBody>
      </p:sp>
      <p:pic>
        <p:nvPicPr>
          <p:cNvPr id="4" name="Picture 3">
            <a:extLst>
              <a:ext uri="{FF2B5EF4-FFF2-40B4-BE49-F238E27FC236}">
                <a16:creationId xmlns:a16="http://schemas.microsoft.com/office/drawing/2014/main" id="{CFBBB83D-5C2F-1DAC-6148-A33FB0A7F342}"/>
              </a:ext>
            </a:extLst>
          </p:cNvPr>
          <p:cNvPicPr>
            <a:picLocks noChangeAspect="1"/>
          </p:cNvPicPr>
          <p:nvPr/>
        </p:nvPicPr>
        <p:blipFill>
          <a:blip r:embed="rId2"/>
          <a:stretch>
            <a:fillRect/>
          </a:stretch>
        </p:blipFill>
        <p:spPr>
          <a:xfrm>
            <a:off x="827809" y="2218988"/>
            <a:ext cx="6939579" cy="2164752"/>
          </a:xfrm>
          <a:prstGeom prst="rect">
            <a:avLst/>
          </a:prstGeom>
        </p:spPr>
      </p:pic>
    </p:spTree>
    <p:extLst>
      <p:ext uri="{BB962C8B-B14F-4D97-AF65-F5344CB8AC3E}">
        <p14:creationId xmlns:p14="http://schemas.microsoft.com/office/powerpoint/2010/main" val="35099811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A4347E-568D-6F47-B994-3394DCCA8C8B}"/>
              </a:ext>
            </a:extLst>
          </p:cNvPr>
          <p:cNvSpPr>
            <a:spLocks noGrp="1"/>
          </p:cNvSpPr>
          <p:nvPr>
            <p:ph type="body" sz="quarter" idx="11"/>
          </p:nvPr>
        </p:nvSpPr>
        <p:spPr/>
        <p:txBody>
          <a:bodyPr>
            <a:normAutofit/>
          </a:bodyPr>
          <a:lstStyle/>
          <a:p>
            <a:r>
              <a:rPr lang="en-GB" b="0" i="0" u="none" strike="noStrike" dirty="0">
                <a:solidFill>
                  <a:srgbClr val="000000"/>
                </a:solidFill>
                <a:effectLst/>
              </a:rPr>
              <a:t>Welcome to The Digital </a:t>
            </a:r>
            <a:r>
              <a:rPr lang="en-GB" b="0" i="0" u="none" strike="noStrike" dirty="0" err="1">
                <a:solidFill>
                  <a:srgbClr val="000000"/>
                </a:solidFill>
                <a:effectLst/>
              </a:rPr>
              <a:t>Neighborhood</a:t>
            </a:r>
            <a:r>
              <a:rPr lang="en-GB" b="0" i="0" u="none" strike="noStrike" dirty="0">
                <a:solidFill>
                  <a:srgbClr val="000000"/>
                </a:solidFill>
                <a:effectLst/>
              </a:rPr>
              <a:t>. We're a community of 11 cloud-first tech companies focused on all things Microsoft. We're proud to be part of a growing network, all our businesses retain the entrepreneurial fire that set them apart in the first place. This independent spirit frees us to keep pushing boundaries while forging close, personal relationships with all our customers.</a:t>
            </a:r>
            <a:endParaRPr lang="en-US" dirty="0"/>
          </a:p>
        </p:txBody>
      </p:sp>
      <p:sp>
        <p:nvSpPr>
          <p:cNvPr id="3" name="Text Placeholder 2">
            <a:extLst>
              <a:ext uri="{FF2B5EF4-FFF2-40B4-BE49-F238E27FC236}">
                <a16:creationId xmlns:a16="http://schemas.microsoft.com/office/drawing/2014/main" id="{4232C2D2-18DA-C1AB-AAA1-83C8D2525C39}"/>
              </a:ext>
            </a:extLst>
          </p:cNvPr>
          <p:cNvSpPr>
            <a:spLocks noGrp="1"/>
          </p:cNvSpPr>
          <p:nvPr>
            <p:ph type="body" sz="quarter" idx="12"/>
          </p:nvPr>
        </p:nvSpPr>
        <p:spPr/>
        <p:txBody>
          <a:bodyPr/>
          <a:lstStyle/>
          <a:p>
            <a:r>
              <a:rPr lang="en-US" dirty="0"/>
              <a:t>Hero Header</a:t>
            </a:r>
          </a:p>
          <a:p>
            <a:r>
              <a:rPr lang="en-US" b="1" dirty="0"/>
              <a:t>Keywords</a:t>
            </a:r>
          </a:p>
        </p:txBody>
      </p:sp>
    </p:spTree>
    <p:extLst>
      <p:ext uri="{BB962C8B-B14F-4D97-AF65-F5344CB8AC3E}">
        <p14:creationId xmlns:p14="http://schemas.microsoft.com/office/powerpoint/2010/main" val="5009313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A4347E-568D-6F47-B994-3394DCCA8C8B}"/>
              </a:ext>
            </a:extLst>
          </p:cNvPr>
          <p:cNvSpPr>
            <a:spLocks noGrp="1"/>
          </p:cNvSpPr>
          <p:nvPr>
            <p:ph type="body" sz="quarter" idx="11"/>
          </p:nvPr>
        </p:nvSpPr>
        <p:spPr/>
        <p:txBody>
          <a:bodyPr>
            <a:normAutofit/>
          </a:bodyPr>
          <a:lstStyle/>
          <a:p>
            <a:r>
              <a:rPr lang="en-GB" b="0" i="0" u="none" strike="noStrike" dirty="0">
                <a:effectLst/>
              </a:rPr>
              <a:t>Welcome to The Digital </a:t>
            </a:r>
            <a:r>
              <a:rPr lang="en-GB" b="0" i="0" u="none" strike="noStrike" dirty="0" err="1">
                <a:effectLst/>
              </a:rPr>
              <a:t>Neighborhood</a:t>
            </a:r>
            <a:r>
              <a:rPr lang="en-GB" b="0" i="0" u="none" strike="noStrike" dirty="0">
                <a:effectLst/>
              </a:rPr>
              <a:t>. We're a community of 11 cloud-first tech companies focused on all things Microsoft. We're proud to be part of a growing network, all our businesses retain the entrepreneurial fire that set them apart in the first place. This independent spirit frees us to keep pushing boundaries while forging close, personal relationships with all our customers.</a:t>
            </a:r>
            <a:endParaRPr lang="en-US" dirty="0"/>
          </a:p>
        </p:txBody>
      </p:sp>
      <p:sp>
        <p:nvSpPr>
          <p:cNvPr id="3" name="Text Placeholder 2">
            <a:extLst>
              <a:ext uri="{FF2B5EF4-FFF2-40B4-BE49-F238E27FC236}">
                <a16:creationId xmlns:a16="http://schemas.microsoft.com/office/drawing/2014/main" id="{4232C2D2-18DA-C1AB-AAA1-83C8D2525C39}"/>
              </a:ext>
            </a:extLst>
          </p:cNvPr>
          <p:cNvSpPr>
            <a:spLocks noGrp="1"/>
          </p:cNvSpPr>
          <p:nvPr>
            <p:ph type="body" sz="quarter" idx="12"/>
          </p:nvPr>
        </p:nvSpPr>
        <p:spPr/>
        <p:txBody>
          <a:bodyPr/>
          <a:lstStyle/>
          <a:p>
            <a:r>
              <a:rPr lang="en-US" dirty="0"/>
              <a:t>Hero Header</a:t>
            </a:r>
          </a:p>
          <a:p>
            <a:r>
              <a:rPr lang="en-US" b="1" dirty="0"/>
              <a:t>Keywords</a:t>
            </a:r>
          </a:p>
        </p:txBody>
      </p:sp>
    </p:spTree>
    <p:extLst>
      <p:ext uri="{BB962C8B-B14F-4D97-AF65-F5344CB8AC3E}">
        <p14:creationId xmlns:p14="http://schemas.microsoft.com/office/powerpoint/2010/main" val="11991870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281FF67-7FB0-41F2-69B7-EA49E044F395}"/>
              </a:ext>
            </a:extLst>
          </p:cNvPr>
          <p:cNvSpPr>
            <a:spLocks noGrp="1"/>
          </p:cNvSpPr>
          <p:nvPr>
            <p:ph type="title"/>
          </p:nvPr>
        </p:nvSpPr>
        <p:spPr/>
        <p:txBody>
          <a:bodyPr/>
          <a:lstStyle/>
          <a:p>
            <a:r>
              <a:rPr lang="en-US" dirty="0"/>
              <a:t>Content Page Layouts</a:t>
            </a:r>
          </a:p>
        </p:txBody>
      </p:sp>
    </p:spTree>
    <p:extLst>
      <p:ext uri="{BB962C8B-B14F-4D97-AF65-F5344CB8AC3E}">
        <p14:creationId xmlns:p14="http://schemas.microsoft.com/office/powerpoint/2010/main" val="1612528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in a red shirt&#10;&#10;Description automatically generated with low confidence">
            <a:extLst>
              <a:ext uri="{FF2B5EF4-FFF2-40B4-BE49-F238E27FC236}">
                <a16:creationId xmlns:a16="http://schemas.microsoft.com/office/drawing/2014/main" id="{B01A6FDA-39D9-BA6B-589E-B83380C49682}"/>
              </a:ext>
            </a:extLst>
          </p:cNvPr>
          <p:cNvPicPr>
            <a:picLocks noGrp="1" noChangeAspect="1"/>
          </p:cNvPicPr>
          <p:nvPr>
            <p:ph type="pic" idx="10"/>
          </p:nvPr>
        </p:nvPicPr>
        <p:blipFill rotWithShape="1">
          <a:blip r:embed="rId2"/>
          <a:srcRect r="1133" b="1133"/>
          <a:stretch/>
        </p:blipFill>
        <p:spPr>
          <a:xfrm>
            <a:off x="6095999" y="1"/>
            <a:ext cx="6096001" cy="6857999"/>
          </a:xfrm>
        </p:spPr>
      </p:pic>
      <p:sp>
        <p:nvSpPr>
          <p:cNvPr id="3" name="Title 2">
            <a:extLst>
              <a:ext uri="{FF2B5EF4-FFF2-40B4-BE49-F238E27FC236}">
                <a16:creationId xmlns:a16="http://schemas.microsoft.com/office/drawing/2014/main" id="{D725D3DA-5883-338E-20C7-6B3E8DF13093}"/>
              </a:ext>
            </a:extLst>
          </p:cNvPr>
          <p:cNvSpPr>
            <a:spLocks noGrp="1"/>
          </p:cNvSpPr>
          <p:nvPr>
            <p:ph type="title"/>
          </p:nvPr>
        </p:nvSpPr>
        <p:spPr/>
        <p:txBody>
          <a:bodyPr/>
          <a:lstStyle/>
          <a:p>
            <a:r>
              <a:rPr lang="en-US" dirty="0"/>
              <a:t>Content Header </a:t>
            </a:r>
            <a:r>
              <a:rPr lang="en-US" b="1" dirty="0"/>
              <a:t>Keywords</a:t>
            </a:r>
          </a:p>
        </p:txBody>
      </p:sp>
      <p:sp>
        <p:nvSpPr>
          <p:cNvPr id="4" name="Text Placeholder 3">
            <a:extLst>
              <a:ext uri="{FF2B5EF4-FFF2-40B4-BE49-F238E27FC236}">
                <a16:creationId xmlns:a16="http://schemas.microsoft.com/office/drawing/2014/main" id="{E1E3E540-80E0-9E43-9630-D25CEB5CA8B4}"/>
              </a:ext>
            </a:extLst>
          </p:cNvPr>
          <p:cNvSpPr>
            <a:spLocks noGrp="1"/>
          </p:cNvSpPr>
          <p:nvPr>
            <p:ph type="body" sz="quarter" idx="11"/>
          </p:nvPr>
        </p:nvSpPr>
        <p:spPr>
          <a:xfrm>
            <a:off x="831601" y="3756818"/>
            <a:ext cx="4172200" cy="2837492"/>
          </a:xfrm>
        </p:spPr>
        <p:txBody>
          <a:bodyPr/>
          <a:lstStyle/>
          <a:p>
            <a:r>
              <a:rPr lang="en-US" dirty="0"/>
              <a:t>Welcome to The Digital Neighborhood. We’re a community of 11 cloud-first tech companies focused on all things Microsoft. We're proud to be part of a growing network, all our businesses retain the entrepreneurial fire that set them apart in the first place. This independent spirit frees us to keep pushing boundaries while forging close, personal relationships with all our customers.</a:t>
            </a:r>
          </a:p>
          <a:p>
            <a:endParaRPr lang="en-US" dirty="0"/>
          </a:p>
          <a:p>
            <a:endParaRPr lang="en-US" dirty="0"/>
          </a:p>
          <a:p>
            <a:endParaRPr lang="en-US" dirty="0"/>
          </a:p>
          <a:p>
            <a:endParaRPr lang="en-US" dirty="0"/>
          </a:p>
        </p:txBody>
      </p:sp>
      <p:pic>
        <p:nvPicPr>
          <p:cNvPr id="7" name="Picture 6">
            <a:extLst>
              <a:ext uri="{FF2B5EF4-FFF2-40B4-BE49-F238E27FC236}">
                <a16:creationId xmlns:a16="http://schemas.microsoft.com/office/drawing/2014/main" id="{DAB922CC-E7AC-9F57-534F-FB9A666FC503}"/>
              </a:ext>
            </a:extLst>
          </p:cNvPr>
          <p:cNvPicPr>
            <a:picLocks noChangeAspect="1"/>
          </p:cNvPicPr>
          <p:nvPr/>
        </p:nvPicPr>
        <p:blipFill>
          <a:blip r:embed="rId3"/>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38160065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group of people sitting in chairs&#10;&#10;Description automatically generated with medium confidence">
            <a:extLst>
              <a:ext uri="{FF2B5EF4-FFF2-40B4-BE49-F238E27FC236}">
                <a16:creationId xmlns:a16="http://schemas.microsoft.com/office/drawing/2014/main" id="{9B9CB904-7956-B803-9FCF-C6BF35CFEEE7}"/>
              </a:ext>
            </a:extLst>
          </p:cNvPr>
          <p:cNvPicPr>
            <a:picLocks noGrp="1" noChangeAspect="1"/>
          </p:cNvPicPr>
          <p:nvPr>
            <p:ph type="pic" idx="10"/>
          </p:nvPr>
        </p:nvPicPr>
        <p:blipFill rotWithShape="1">
          <a:blip r:embed="rId2"/>
          <a:srcRect r="1235" b="1235"/>
          <a:stretch/>
        </p:blipFill>
        <p:spPr>
          <a:xfrm>
            <a:off x="6095999" y="0"/>
            <a:ext cx="6096001" cy="6857999"/>
          </a:xfrm>
        </p:spPr>
      </p:pic>
      <p:sp>
        <p:nvSpPr>
          <p:cNvPr id="3" name="Title 2">
            <a:extLst>
              <a:ext uri="{FF2B5EF4-FFF2-40B4-BE49-F238E27FC236}">
                <a16:creationId xmlns:a16="http://schemas.microsoft.com/office/drawing/2014/main" id="{D725D3DA-5883-338E-20C7-6B3E8DF13093}"/>
              </a:ext>
            </a:extLst>
          </p:cNvPr>
          <p:cNvSpPr>
            <a:spLocks noGrp="1"/>
          </p:cNvSpPr>
          <p:nvPr>
            <p:ph type="title"/>
          </p:nvPr>
        </p:nvSpPr>
        <p:spPr/>
        <p:txBody>
          <a:bodyPr/>
          <a:lstStyle/>
          <a:p>
            <a:r>
              <a:rPr lang="en-US" dirty="0"/>
              <a:t>Content Header </a:t>
            </a:r>
            <a:r>
              <a:rPr lang="en-US" b="1" dirty="0"/>
              <a:t>Keywords</a:t>
            </a:r>
          </a:p>
        </p:txBody>
      </p:sp>
      <p:sp>
        <p:nvSpPr>
          <p:cNvPr id="4" name="Text Placeholder 3">
            <a:extLst>
              <a:ext uri="{FF2B5EF4-FFF2-40B4-BE49-F238E27FC236}">
                <a16:creationId xmlns:a16="http://schemas.microsoft.com/office/drawing/2014/main" id="{E1E3E540-80E0-9E43-9630-D25CEB5CA8B4}"/>
              </a:ext>
            </a:extLst>
          </p:cNvPr>
          <p:cNvSpPr>
            <a:spLocks noGrp="1"/>
          </p:cNvSpPr>
          <p:nvPr>
            <p:ph type="body" sz="quarter" idx="11"/>
          </p:nvPr>
        </p:nvSpPr>
        <p:spPr>
          <a:xfrm>
            <a:off x="831601" y="3756818"/>
            <a:ext cx="4159500" cy="2837492"/>
          </a:xfrm>
        </p:spPr>
        <p:txBody>
          <a:bodyPr/>
          <a:lstStyle/>
          <a:p>
            <a:r>
              <a:rPr lang="en-US" dirty="0"/>
              <a:t>Welcome to The Digital Neighborhood. We’re a community of 11 cloud-first tech companies focused on all things Microsoft. We're proud to be part of a growing network, all our businesses retain the entrepreneurial fire that set them apart in the first place. This independent spirit frees us to keep pushing boundaries while forging close, personal relationships with all our customers.</a:t>
            </a:r>
          </a:p>
        </p:txBody>
      </p:sp>
      <p:pic>
        <p:nvPicPr>
          <p:cNvPr id="7" name="Picture 6">
            <a:extLst>
              <a:ext uri="{FF2B5EF4-FFF2-40B4-BE49-F238E27FC236}">
                <a16:creationId xmlns:a16="http://schemas.microsoft.com/office/drawing/2014/main" id="{DAB922CC-E7AC-9F57-534F-FB9A666FC503}"/>
              </a:ext>
            </a:extLst>
          </p:cNvPr>
          <p:cNvPicPr>
            <a:picLocks noChangeAspect="1"/>
          </p:cNvPicPr>
          <p:nvPr/>
        </p:nvPicPr>
        <p:blipFill>
          <a:blip r:embed="rId3"/>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25702867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 Placeholder 5">
            <a:extLst>
              <a:ext uri="{FF2B5EF4-FFF2-40B4-BE49-F238E27FC236}">
                <a16:creationId xmlns:a16="http://schemas.microsoft.com/office/drawing/2014/main" id="{68DF0B68-83A8-D587-9E2C-27E233BFE539}"/>
              </a:ext>
            </a:extLst>
          </p:cNvPr>
          <p:cNvSpPr txBox="1">
            <a:spLocks/>
          </p:cNvSpPr>
          <p:nvPr/>
        </p:nvSpPr>
        <p:spPr>
          <a:xfrm>
            <a:off x="831646" y="2254976"/>
            <a:ext cx="2631081" cy="5785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t>Body Header</a:t>
            </a:r>
          </a:p>
        </p:txBody>
      </p:sp>
      <p:sp>
        <p:nvSpPr>
          <p:cNvPr id="42" name="Text Placeholder 6">
            <a:extLst>
              <a:ext uri="{FF2B5EF4-FFF2-40B4-BE49-F238E27FC236}">
                <a16:creationId xmlns:a16="http://schemas.microsoft.com/office/drawing/2014/main" id="{5BAC2210-C287-DB01-2927-9B511F4A406D}"/>
              </a:ext>
            </a:extLst>
          </p:cNvPr>
          <p:cNvSpPr txBox="1">
            <a:spLocks/>
          </p:cNvSpPr>
          <p:nvPr/>
        </p:nvSpPr>
        <p:spPr>
          <a:xfrm>
            <a:off x="831600" y="2730465"/>
            <a:ext cx="2631128" cy="4400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Body Sub Header</a:t>
            </a:r>
          </a:p>
        </p:txBody>
      </p:sp>
      <p:sp>
        <p:nvSpPr>
          <p:cNvPr id="43" name="Text Placeholder 7">
            <a:extLst>
              <a:ext uri="{FF2B5EF4-FFF2-40B4-BE49-F238E27FC236}">
                <a16:creationId xmlns:a16="http://schemas.microsoft.com/office/drawing/2014/main" id="{CD81B694-7D8A-5A4E-4FBF-9FDB02974B2E}"/>
              </a:ext>
            </a:extLst>
          </p:cNvPr>
          <p:cNvSpPr txBox="1">
            <a:spLocks/>
          </p:cNvSpPr>
          <p:nvPr/>
        </p:nvSpPr>
        <p:spPr>
          <a:xfrm>
            <a:off x="831600" y="3412042"/>
            <a:ext cx="2717715" cy="19471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Welcome to The Digital </a:t>
            </a:r>
            <a:r>
              <a:rPr lang="en-GB" dirty="0" err="1"/>
              <a:t>Neighborhood</a:t>
            </a:r>
            <a:r>
              <a:rPr lang="en-GB" dirty="0"/>
              <a:t>. We’re a community of 11 cloud-first tech companies focused on all things Microsoft. We're proud to be part of a growing network, all our businesses retain the entrepreneurial fire that set them apart in the first place. </a:t>
            </a:r>
            <a:endParaRPr lang="en-US" dirty="0"/>
          </a:p>
        </p:txBody>
      </p:sp>
      <p:sp>
        <p:nvSpPr>
          <p:cNvPr id="44" name="Text Placeholder 8">
            <a:extLst>
              <a:ext uri="{FF2B5EF4-FFF2-40B4-BE49-F238E27FC236}">
                <a16:creationId xmlns:a16="http://schemas.microsoft.com/office/drawing/2014/main" id="{5304775D-30F5-5F9D-C7E7-F0074C519A39}"/>
              </a:ext>
            </a:extLst>
          </p:cNvPr>
          <p:cNvSpPr txBox="1">
            <a:spLocks/>
          </p:cNvSpPr>
          <p:nvPr/>
        </p:nvSpPr>
        <p:spPr>
          <a:xfrm>
            <a:off x="4294325" y="2254976"/>
            <a:ext cx="2631081" cy="5785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t>Body Header</a:t>
            </a:r>
          </a:p>
        </p:txBody>
      </p:sp>
      <p:sp>
        <p:nvSpPr>
          <p:cNvPr id="45" name="Text Placeholder 9">
            <a:extLst>
              <a:ext uri="{FF2B5EF4-FFF2-40B4-BE49-F238E27FC236}">
                <a16:creationId xmlns:a16="http://schemas.microsoft.com/office/drawing/2014/main" id="{19590068-8215-75F6-12CC-2E2E589D65D0}"/>
              </a:ext>
            </a:extLst>
          </p:cNvPr>
          <p:cNvSpPr txBox="1">
            <a:spLocks/>
          </p:cNvSpPr>
          <p:nvPr/>
        </p:nvSpPr>
        <p:spPr>
          <a:xfrm>
            <a:off x="4294279" y="2730465"/>
            <a:ext cx="2631128" cy="4400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Body Sub Header</a:t>
            </a:r>
          </a:p>
          <a:p>
            <a:pPr marL="0" indent="0">
              <a:buFont typeface="Arial" panose="020B0604020202020204" pitchFamily="34" charset="0"/>
              <a:buNone/>
            </a:pPr>
            <a:endParaRPr lang="en-US" sz="2000" dirty="0"/>
          </a:p>
        </p:txBody>
      </p:sp>
      <p:sp>
        <p:nvSpPr>
          <p:cNvPr id="47" name="Text Placeholder 11">
            <a:extLst>
              <a:ext uri="{FF2B5EF4-FFF2-40B4-BE49-F238E27FC236}">
                <a16:creationId xmlns:a16="http://schemas.microsoft.com/office/drawing/2014/main" id="{44C4C67B-51D3-4515-7AA7-16FA887158FD}"/>
              </a:ext>
            </a:extLst>
          </p:cNvPr>
          <p:cNvSpPr txBox="1">
            <a:spLocks/>
          </p:cNvSpPr>
          <p:nvPr/>
        </p:nvSpPr>
        <p:spPr>
          <a:xfrm>
            <a:off x="7757003" y="2254976"/>
            <a:ext cx="2631081" cy="5785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t>Body Header</a:t>
            </a:r>
          </a:p>
        </p:txBody>
      </p:sp>
      <p:sp>
        <p:nvSpPr>
          <p:cNvPr id="48" name="Text Placeholder 12">
            <a:extLst>
              <a:ext uri="{FF2B5EF4-FFF2-40B4-BE49-F238E27FC236}">
                <a16:creationId xmlns:a16="http://schemas.microsoft.com/office/drawing/2014/main" id="{11733F5D-84FC-01C2-4585-92B5D1A1BB27}"/>
              </a:ext>
            </a:extLst>
          </p:cNvPr>
          <p:cNvSpPr txBox="1">
            <a:spLocks/>
          </p:cNvSpPr>
          <p:nvPr/>
        </p:nvSpPr>
        <p:spPr>
          <a:xfrm>
            <a:off x="7756957" y="2730465"/>
            <a:ext cx="2631128" cy="4400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Body Sub Header</a:t>
            </a:r>
          </a:p>
          <a:p>
            <a:pPr marL="0" indent="0">
              <a:buFont typeface="Arial" panose="020B0604020202020204" pitchFamily="34" charset="0"/>
              <a:buNone/>
            </a:pPr>
            <a:endParaRPr lang="en-US" sz="2000" dirty="0"/>
          </a:p>
        </p:txBody>
      </p:sp>
      <p:cxnSp>
        <p:nvCxnSpPr>
          <p:cNvPr id="50" name="Straight Connector 49">
            <a:extLst>
              <a:ext uri="{FF2B5EF4-FFF2-40B4-BE49-F238E27FC236}">
                <a16:creationId xmlns:a16="http://schemas.microsoft.com/office/drawing/2014/main" id="{B257BE5C-BB98-B825-218C-1BF73455E066}"/>
              </a:ext>
            </a:extLst>
          </p:cNvPr>
          <p:cNvCxnSpPr>
            <a:cxnSpLocks/>
          </p:cNvCxnSpPr>
          <p:nvPr/>
        </p:nvCxnSpPr>
        <p:spPr>
          <a:xfrm>
            <a:off x="3878526" y="2334106"/>
            <a:ext cx="0" cy="2870293"/>
          </a:xfrm>
          <a:prstGeom prst="line">
            <a:avLst/>
          </a:prstGeom>
          <a:ln>
            <a:solidFill>
              <a:schemeClr val="tx1"/>
            </a:solidFill>
          </a:ln>
        </p:spPr>
        <p:style>
          <a:lnRef idx="1">
            <a:schemeClr val="accent2"/>
          </a:lnRef>
          <a:fillRef idx="0">
            <a:schemeClr val="accent2"/>
          </a:fillRef>
          <a:effectRef idx="0">
            <a:schemeClr val="accent2"/>
          </a:effectRef>
          <a:fontRef idx="minor">
            <a:schemeClr val="tx1"/>
          </a:fontRef>
        </p:style>
      </p:cxnSp>
      <p:cxnSp>
        <p:nvCxnSpPr>
          <p:cNvPr id="51" name="Straight Connector 50">
            <a:extLst>
              <a:ext uri="{FF2B5EF4-FFF2-40B4-BE49-F238E27FC236}">
                <a16:creationId xmlns:a16="http://schemas.microsoft.com/office/drawing/2014/main" id="{70773915-9AFA-0F00-24B8-C66267A6F6EC}"/>
              </a:ext>
            </a:extLst>
          </p:cNvPr>
          <p:cNvCxnSpPr>
            <a:cxnSpLocks/>
          </p:cNvCxnSpPr>
          <p:nvPr/>
        </p:nvCxnSpPr>
        <p:spPr>
          <a:xfrm>
            <a:off x="7341205" y="2334106"/>
            <a:ext cx="0" cy="2870293"/>
          </a:xfrm>
          <a:prstGeom prst="line">
            <a:avLst/>
          </a:prstGeom>
          <a:ln>
            <a:solidFill>
              <a:schemeClr val="tx1"/>
            </a:solidFill>
          </a:ln>
        </p:spPr>
        <p:style>
          <a:lnRef idx="1">
            <a:schemeClr val="accent2"/>
          </a:lnRef>
          <a:fillRef idx="0">
            <a:schemeClr val="accent2"/>
          </a:fillRef>
          <a:effectRef idx="0">
            <a:schemeClr val="accent2"/>
          </a:effectRef>
          <a:fontRef idx="minor">
            <a:schemeClr val="tx1"/>
          </a:fontRef>
        </p:style>
      </p:cxnSp>
      <p:sp>
        <p:nvSpPr>
          <p:cNvPr id="2" name="Text Placeholder 7">
            <a:extLst>
              <a:ext uri="{FF2B5EF4-FFF2-40B4-BE49-F238E27FC236}">
                <a16:creationId xmlns:a16="http://schemas.microsoft.com/office/drawing/2014/main" id="{77FE36C4-9A98-E4AD-B1AE-D1B1ED03EC87}"/>
              </a:ext>
            </a:extLst>
          </p:cNvPr>
          <p:cNvSpPr txBox="1">
            <a:spLocks/>
          </p:cNvSpPr>
          <p:nvPr/>
        </p:nvSpPr>
        <p:spPr>
          <a:xfrm>
            <a:off x="4294278" y="3413960"/>
            <a:ext cx="2717715" cy="19471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Welcome to The Digital </a:t>
            </a:r>
            <a:r>
              <a:rPr lang="en-GB" dirty="0" err="1"/>
              <a:t>Neighborhood</a:t>
            </a:r>
            <a:r>
              <a:rPr lang="en-GB" dirty="0"/>
              <a:t>. We’re a community of 11 cloud-first tech companies focused on all things Microsoft. We're proud to be part of a growing network, all our businesses retain the entrepreneurial fire that set them apart in the first place. </a:t>
            </a:r>
            <a:endParaRPr lang="en-US" dirty="0"/>
          </a:p>
        </p:txBody>
      </p:sp>
      <p:sp>
        <p:nvSpPr>
          <p:cNvPr id="3" name="Text Placeholder 7">
            <a:extLst>
              <a:ext uri="{FF2B5EF4-FFF2-40B4-BE49-F238E27FC236}">
                <a16:creationId xmlns:a16="http://schemas.microsoft.com/office/drawing/2014/main" id="{81269339-417E-E5D1-4BD1-359FA79EB486}"/>
              </a:ext>
            </a:extLst>
          </p:cNvPr>
          <p:cNvSpPr txBox="1">
            <a:spLocks/>
          </p:cNvSpPr>
          <p:nvPr/>
        </p:nvSpPr>
        <p:spPr>
          <a:xfrm>
            <a:off x="7756956" y="3412042"/>
            <a:ext cx="2717715" cy="19471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Welcome to The Digital </a:t>
            </a:r>
            <a:r>
              <a:rPr lang="en-GB" dirty="0" err="1"/>
              <a:t>Neighborhood</a:t>
            </a:r>
            <a:r>
              <a:rPr lang="en-GB" dirty="0"/>
              <a:t>. We’re a community of 11 cloud-first tech companies focused on all things Microsoft. We're proud to be part of a growing network, all our businesses retain the entrepreneurial fire that set them apart in the first place. </a:t>
            </a:r>
            <a:endParaRPr lang="en-US" dirty="0"/>
          </a:p>
        </p:txBody>
      </p:sp>
      <p:sp>
        <p:nvSpPr>
          <p:cNvPr id="5" name="Title 4">
            <a:extLst>
              <a:ext uri="{FF2B5EF4-FFF2-40B4-BE49-F238E27FC236}">
                <a16:creationId xmlns:a16="http://schemas.microsoft.com/office/drawing/2014/main" id="{E208999A-7763-F1B3-89A7-BEA5780325F2}"/>
              </a:ext>
            </a:extLst>
          </p:cNvPr>
          <p:cNvSpPr>
            <a:spLocks noGrp="1"/>
          </p:cNvSpPr>
          <p:nvPr>
            <p:ph type="title"/>
          </p:nvPr>
        </p:nvSpPr>
        <p:spPr/>
        <p:txBody>
          <a:bodyPr/>
          <a:lstStyle/>
          <a:p>
            <a:r>
              <a:rPr lang="en-US" dirty="0"/>
              <a:t>Content Header </a:t>
            </a:r>
            <a:r>
              <a:rPr lang="en-US" b="1" dirty="0"/>
              <a:t>Keywords</a:t>
            </a:r>
          </a:p>
        </p:txBody>
      </p:sp>
    </p:spTree>
    <p:extLst>
      <p:ext uri="{BB962C8B-B14F-4D97-AF65-F5344CB8AC3E}">
        <p14:creationId xmlns:p14="http://schemas.microsoft.com/office/powerpoint/2010/main" val="4285545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 Placeholder 5">
            <a:extLst>
              <a:ext uri="{FF2B5EF4-FFF2-40B4-BE49-F238E27FC236}">
                <a16:creationId xmlns:a16="http://schemas.microsoft.com/office/drawing/2014/main" id="{68DF0B68-83A8-D587-9E2C-27E233BFE539}"/>
              </a:ext>
            </a:extLst>
          </p:cNvPr>
          <p:cNvSpPr txBox="1">
            <a:spLocks/>
          </p:cNvSpPr>
          <p:nvPr/>
        </p:nvSpPr>
        <p:spPr>
          <a:xfrm>
            <a:off x="831646" y="2254976"/>
            <a:ext cx="2631081" cy="5785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t>Body Header</a:t>
            </a:r>
          </a:p>
        </p:txBody>
      </p:sp>
      <p:sp>
        <p:nvSpPr>
          <p:cNvPr id="42" name="Text Placeholder 6">
            <a:extLst>
              <a:ext uri="{FF2B5EF4-FFF2-40B4-BE49-F238E27FC236}">
                <a16:creationId xmlns:a16="http://schemas.microsoft.com/office/drawing/2014/main" id="{5BAC2210-C287-DB01-2927-9B511F4A406D}"/>
              </a:ext>
            </a:extLst>
          </p:cNvPr>
          <p:cNvSpPr txBox="1">
            <a:spLocks/>
          </p:cNvSpPr>
          <p:nvPr/>
        </p:nvSpPr>
        <p:spPr>
          <a:xfrm>
            <a:off x="831600" y="2730465"/>
            <a:ext cx="2631128" cy="4400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Body Sub Header</a:t>
            </a:r>
          </a:p>
        </p:txBody>
      </p:sp>
      <p:sp>
        <p:nvSpPr>
          <p:cNvPr id="43" name="Text Placeholder 7">
            <a:extLst>
              <a:ext uri="{FF2B5EF4-FFF2-40B4-BE49-F238E27FC236}">
                <a16:creationId xmlns:a16="http://schemas.microsoft.com/office/drawing/2014/main" id="{CD81B694-7D8A-5A4E-4FBF-9FDB02974B2E}"/>
              </a:ext>
            </a:extLst>
          </p:cNvPr>
          <p:cNvSpPr txBox="1">
            <a:spLocks/>
          </p:cNvSpPr>
          <p:nvPr/>
        </p:nvSpPr>
        <p:spPr>
          <a:xfrm>
            <a:off x="831600" y="3412042"/>
            <a:ext cx="2717715" cy="19471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Welcome to The Digital </a:t>
            </a:r>
            <a:r>
              <a:rPr lang="en-GB" dirty="0" err="1"/>
              <a:t>Neighborhood</a:t>
            </a:r>
            <a:r>
              <a:rPr lang="en-GB" dirty="0"/>
              <a:t>. We’re a community of 11 cloud-first tech companies focused on all things Microsoft. We're proud to be part of a growing network, all our businesses retain the entrepreneurial fire that set them apart in the first place. </a:t>
            </a:r>
            <a:endParaRPr lang="en-US" dirty="0"/>
          </a:p>
        </p:txBody>
      </p:sp>
      <p:sp>
        <p:nvSpPr>
          <p:cNvPr id="44" name="Text Placeholder 8">
            <a:extLst>
              <a:ext uri="{FF2B5EF4-FFF2-40B4-BE49-F238E27FC236}">
                <a16:creationId xmlns:a16="http://schemas.microsoft.com/office/drawing/2014/main" id="{5304775D-30F5-5F9D-C7E7-F0074C519A39}"/>
              </a:ext>
            </a:extLst>
          </p:cNvPr>
          <p:cNvSpPr txBox="1">
            <a:spLocks/>
          </p:cNvSpPr>
          <p:nvPr/>
        </p:nvSpPr>
        <p:spPr>
          <a:xfrm>
            <a:off x="4294325" y="2254976"/>
            <a:ext cx="2631081" cy="5785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t>Body Header</a:t>
            </a:r>
          </a:p>
        </p:txBody>
      </p:sp>
      <p:sp>
        <p:nvSpPr>
          <p:cNvPr id="45" name="Text Placeholder 9">
            <a:extLst>
              <a:ext uri="{FF2B5EF4-FFF2-40B4-BE49-F238E27FC236}">
                <a16:creationId xmlns:a16="http://schemas.microsoft.com/office/drawing/2014/main" id="{19590068-8215-75F6-12CC-2E2E589D65D0}"/>
              </a:ext>
            </a:extLst>
          </p:cNvPr>
          <p:cNvSpPr txBox="1">
            <a:spLocks/>
          </p:cNvSpPr>
          <p:nvPr/>
        </p:nvSpPr>
        <p:spPr>
          <a:xfrm>
            <a:off x="4294279" y="2730465"/>
            <a:ext cx="2631128" cy="4400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Body Sub Header</a:t>
            </a:r>
          </a:p>
          <a:p>
            <a:pPr marL="0" indent="0">
              <a:buFont typeface="Arial" panose="020B0604020202020204" pitchFamily="34" charset="0"/>
              <a:buNone/>
            </a:pPr>
            <a:endParaRPr lang="en-US" sz="2000" dirty="0"/>
          </a:p>
        </p:txBody>
      </p:sp>
      <p:sp>
        <p:nvSpPr>
          <p:cNvPr id="47" name="Text Placeholder 11">
            <a:extLst>
              <a:ext uri="{FF2B5EF4-FFF2-40B4-BE49-F238E27FC236}">
                <a16:creationId xmlns:a16="http://schemas.microsoft.com/office/drawing/2014/main" id="{44C4C67B-51D3-4515-7AA7-16FA887158FD}"/>
              </a:ext>
            </a:extLst>
          </p:cNvPr>
          <p:cNvSpPr txBox="1">
            <a:spLocks/>
          </p:cNvSpPr>
          <p:nvPr/>
        </p:nvSpPr>
        <p:spPr>
          <a:xfrm>
            <a:off x="7757003" y="2254976"/>
            <a:ext cx="2631081" cy="5785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t>Body Header</a:t>
            </a:r>
          </a:p>
        </p:txBody>
      </p:sp>
      <p:sp>
        <p:nvSpPr>
          <p:cNvPr id="48" name="Text Placeholder 12">
            <a:extLst>
              <a:ext uri="{FF2B5EF4-FFF2-40B4-BE49-F238E27FC236}">
                <a16:creationId xmlns:a16="http://schemas.microsoft.com/office/drawing/2014/main" id="{11733F5D-84FC-01C2-4585-92B5D1A1BB27}"/>
              </a:ext>
            </a:extLst>
          </p:cNvPr>
          <p:cNvSpPr txBox="1">
            <a:spLocks/>
          </p:cNvSpPr>
          <p:nvPr/>
        </p:nvSpPr>
        <p:spPr>
          <a:xfrm>
            <a:off x="7756957" y="2730465"/>
            <a:ext cx="2631128" cy="4400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Body Sub Header</a:t>
            </a:r>
          </a:p>
          <a:p>
            <a:pPr marL="0" indent="0">
              <a:buFont typeface="Arial" panose="020B0604020202020204" pitchFamily="34" charset="0"/>
              <a:buNone/>
            </a:pPr>
            <a:endParaRPr lang="en-US" sz="2000" dirty="0"/>
          </a:p>
        </p:txBody>
      </p:sp>
      <p:cxnSp>
        <p:nvCxnSpPr>
          <p:cNvPr id="50" name="Straight Connector 49">
            <a:extLst>
              <a:ext uri="{FF2B5EF4-FFF2-40B4-BE49-F238E27FC236}">
                <a16:creationId xmlns:a16="http://schemas.microsoft.com/office/drawing/2014/main" id="{B257BE5C-BB98-B825-218C-1BF73455E066}"/>
              </a:ext>
            </a:extLst>
          </p:cNvPr>
          <p:cNvCxnSpPr>
            <a:cxnSpLocks/>
          </p:cNvCxnSpPr>
          <p:nvPr/>
        </p:nvCxnSpPr>
        <p:spPr>
          <a:xfrm>
            <a:off x="3878526" y="2334106"/>
            <a:ext cx="0" cy="2870293"/>
          </a:xfrm>
          <a:prstGeom prst="line">
            <a:avLst/>
          </a:prstGeom>
          <a:ln>
            <a:solidFill>
              <a:schemeClr val="tx1"/>
            </a:solidFill>
          </a:ln>
        </p:spPr>
        <p:style>
          <a:lnRef idx="1">
            <a:schemeClr val="accent2"/>
          </a:lnRef>
          <a:fillRef idx="0">
            <a:schemeClr val="accent2"/>
          </a:fillRef>
          <a:effectRef idx="0">
            <a:schemeClr val="accent2"/>
          </a:effectRef>
          <a:fontRef idx="minor">
            <a:schemeClr val="tx1"/>
          </a:fontRef>
        </p:style>
      </p:cxnSp>
      <p:cxnSp>
        <p:nvCxnSpPr>
          <p:cNvPr id="51" name="Straight Connector 50">
            <a:extLst>
              <a:ext uri="{FF2B5EF4-FFF2-40B4-BE49-F238E27FC236}">
                <a16:creationId xmlns:a16="http://schemas.microsoft.com/office/drawing/2014/main" id="{70773915-9AFA-0F00-24B8-C66267A6F6EC}"/>
              </a:ext>
            </a:extLst>
          </p:cNvPr>
          <p:cNvCxnSpPr>
            <a:cxnSpLocks/>
          </p:cNvCxnSpPr>
          <p:nvPr/>
        </p:nvCxnSpPr>
        <p:spPr>
          <a:xfrm>
            <a:off x="7341205" y="2334106"/>
            <a:ext cx="0" cy="2870293"/>
          </a:xfrm>
          <a:prstGeom prst="line">
            <a:avLst/>
          </a:prstGeom>
          <a:ln>
            <a:solidFill>
              <a:schemeClr val="tx1"/>
            </a:solidFill>
          </a:ln>
        </p:spPr>
        <p:style>
          <a:lnRef idx="1">
            <a:schemeClr val="accent2"/>
          </a:lnRef>
          <a:fillRef idx="0">
            <a:schemeClr val="accent2"/>
          </a:fillRef>
          <a:effectRef idx="0">
            <a:schemeClr val="accent2"/>
          </a:effectRef>
          <a:fontRef idx="minor">
            <a:schemeClr val="tx1"/>
          </a:fontRef>
        </p:style>
      </p:cxnSp>
      <p:sp>
        <p:nvSpPr>
          <p:cNvPr id="2" name="Text Placeholder 7">
            <a:extLst>
              <a:ext uri="{FF2B5EF4-FFF2-40B4-BE49-F238E27FC236}">
                <a16:creationId xmlns:a16="http://schemas.microsoft.com/office/drawing/2014/main" id="{77FE36C4-9A98-E4AD-B1AE-D1B1ED03EC87}"/>
              </a:ext>
            </a:extLst>
          </p:cNvPr>
          <p:cNvSpPr txBox="1">
            <a:spLocks/>
          </p:cNvSpPr>
          <p:nvPr/>
        </p:nvSpPr>
        <p:spPr>
          <a:xfrm>
            <a:off x="4294278" y="3413960"/>
            <a:ext cx="2717715" cy="19471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Welcome to The Digital </a:t>
            </a:r>
            <a:r>
              <a:rPr lang="en-GB" dirty="0" err="1"/>
              <a:t>Neighborhood</a:t>
            </a:r>
            <a:r>
              <a:rPr lang="en-GB" dirty="0"/>
              <a:t>. We’re a community of 11 cloud-first tech companies focused on all things Microsoft. We're proud to be part of a growing network, all our businesses retain the entrepreneurial fire that set them apart in the first place. </a:t>
            </a:r>
            <a:endParaRPr lang="en-US" dirty="0"/>
          </a:p>
        </p:txBody>
      </p:sp>
      <p:sp>
        <p:nvSpPr>
          <p:cNvPr id="3" name="Text Placeholder 7">
            <a:extLst>
              <a:ext uri="{FF2B5EF4-FFF2-40B4-BE49-F238E27FC236}">
                <a16:creationId xmlns:a16="http://schemas.microsoft.com/office/drawing/2014/main" id="{81269339-417E-E5D1-4BD1-359FA79EB486}"/>
              </a:ext>
            </a:extLst>
          </p:cNvPr>
          <p:cNvSpPr txBox="1">
            <a:spLocks/>
          </p:cNvSpPr>
          <p:nvPr/>
        </p:nvSpPr>
        <p:spPr>
          <a:xfrm>
            <a:off x="7756956" y="3412042"/>
            <a:ext cx="2717715" cy="19471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Welcome to The Digital </a:t>
            </a:r>
            <a:r>
              <a:rPr lang="en-GB" dirty="0" err="1"/>
              <a:t>Neighborhood</a:t>
            </a:r>
            <a:r>
              <a:rPr lang="en-GB" dirty="0"/>
              <a:t>. We’re a community of 11 cloud-first tech companies focused on all things Microsoft. We're proud to be part of a growing network, all our businesses retain the entrepreneurial fire that set them apart in the first place. </a:t>
            </a:r>
            <a:endParaRPr lang="en-US" dirty="0"/>
          </a:p>
        </p:txBody>
      </p:sp>
      <p:sp>
        <p:nvSpPr>
          <p:cNvPr id="5" name="Title 4">
            <a:extLst>
              <a:ext uri="{FF2B5EF4-FFF2-40B4-BE49-F238E27FC236}">
                <a16:creationId xmlns:a16="http://schemas.microsoft.com/office/drawing/2014/main" id="{E208999A-7763-F1B3-89A7-BEA5780325F2}"/>
              </a:ext>
            </a:extLst>
          </p:cNvPr>
          <p:cNvSpPr>
            <a:spLocks noGrp="1"/>
          </p:cNvSpPr>
          <p:nvPr>
            <p:ph type="title"/>
          </p:nvPr>
        </p:nvSpPr>
        <p:spPr/>
        <p:txBody>
          <a:bodyPr/>
          <a:lstStyle/>
          <a:p>
            <a:r>
              <a:rPr lang="en-US" dirty="0"/>
              <a:t>Content Header </a:t>
            </a:r>
            <a:r>
              <a:rPr lang="en-US" b="1" dirty="0"/>
              <a:t>Keywords</a:t>
            </a:r>
          </a:p>
        </p:txBody>
      </p:sp>
    </p:spTree>
    <p:extLst>
      <p:ext uri="{BB962C8B-B14F-4D97-AF65-F5344CB8AC3E}">
        <p14:creationId xmlns:p14="http://schemas.microsoft.com/office/powerpoint/2010/main" val="17452543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group of people in an office&#10;&#10;Description automatically generated with low confidence">
            <a:extLst>
              <a:ext uri="{FF2B5EF4-FFF2-40B4-BE49-F238E27FC236}">
                <a16:creationId xmlns:a16="http://schemas.microsoft.com/office/drawing/2014/main" id="{429CACEC-97F1-A72B-E855-43847F8BC7A4}"/>
              </a:ext>
            </a:extLst>
          </p:cNvPr>
          <p:cNvPicPr>
            <a:picLocks noGrp="1" noChangeAspect="1"/>
          </p:cNvPicPr>
          <p:nvPr>
            <p:ph type="pic" idx="10"/>
          </p:nvPr>
        </p:nvPicPr>
        <p:blipFill>
          <a:blip r:embed="rId2"/>
          <a:srcRect t="161" b="161"/>
          <a:stretch>
            <a:fillRect/>
          </a:stretch>
        </p:blipFill>
        <p:spPr/>
      </p:pic>
      <p:sp>
        <p:nvSpPr>
          <p:cNvPr id="6" name="Rectangle 5">
            <a:extLst>
              <a:ext uri="{FF2B5EF4-FFF2-40B4-BE49-F238E27FC236}">
                <a16:creationId xmlns:a16="http://schemas.microsoft.com/office/drawing/2014/main" id="{158187A8-4357-6E99-7E48-B35B570A07E4}"/>
              </a:ext>
            </a:extLst>
          </p:cNvPr>
          <p:cNvSpPr/>
          <p:nvPr/>
        </p:nvSpPr>
        <p:spPr>
          <a:xfrm>
            <a:off x="419100" y="427050"/>
            <a:ext cx="6123214" cy="60579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E1E6DF9-04BC-DA40-0312-DF34EFAE3C0D}"/>
              </a:ext>
            </a:extLst>
          </p:cNvPr>
          <p:cNvSpPr>
            <a:spLocks noGrp="1"/>
          </p:cNvSpPr>
          <p:nvPr>
            <p:ph type="title"/>
          </p:nvPr>
        </p:nvSpPr>
        <p:spPr/>
        <p:txBody>
          <a:bodyPr/>
          <a:lstStyle/>
          <a:p>
            <a:r>
              <a:rPr lang="en-US" dirty="0">
                <a:solidFill>
                  <a:schemeClr val="bg1"/>
                </a:solidFill>
              </a:rPr>
              <a:t>Content Header </a:t>
            </a:r>
            <a:r>
              <a:rPr lang="en-US" b="1" dirty="0">
                <a:solidFill>
                  <a:schemeClr val="bg1"/>
                </a:solidFill>
              </a:rPr>
              <a:t>Keyword</a:t>
            </a:r>
          </a:p>
        </p:txBody>
      </p:sp>
      <p:sp>
        <p:nvSpPr>
          <p:cNvPr id="5" name="Text Placeholder 4">
            <a:extLst>
              <a:ext uri="{FF2B5EF4-FFF2-40B4-BE49-F238E27FC236}">
                <a16:creationId xmlns:a16="http://schemas.microsoft.com/office/drawing/2014/main" id="{4502D5D2-79E6-56DC-0631-CBC22FBD215A}"/>
              </a:ext>
            </a:extLst>
          </p:cNvPr>
          <p:cNvSpPr>
            <a:spLocks noGrp="1"/>
          </p:cNvSpPr>
          <p:nvPr>
            <p:ph type="body" sz="quarter" idx="11"/>
          </p:nvPr>
        </p:nvSpPr>
        <p:spPr/>
        <p:txBody>
          <a:bodyPr/>
          <a:lstStyle/>
          <a:p>
            <a:r>
              <a:rPr lang="en-US" dirty="0">
                <a:solidFill>
                  <a:schemeClr val="bg1"/>
                </a:solidFill>
              </a:rPr>
              <a:t>Welcome to The Digital Neighborhood. We’re a community of 11 cloud-first tech companies focused on all things Microsoft. We're proud to be part of a growing network, all our businesses retain the entrepreneurial fire that set them apart in the first place. </a:t>
            </a:r>
          </a:p>
        </p:txBody>
      </p:sp>
      <p:pic>
        <p:nvPicPr>
          <p:cNvPr id="10" name="Picture 9" descr="Shape&#10;&#10;Description automatically generated with medium confidence">
            <a:extLst>
              <a:ext uri="{FF2B5EF4-FFF2-40B4-BE49-F238E27FC236}">
                <a16:creationId xmlns:a16="http://schemas.microsoft.com/office/drawing/2014/main" id="{D144C3BC-95E2-AF51-7C07-6BFAABE9FB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99059" y="6292689"/>
            <a:ext cx="1389153" cy="293228"/>
          </a:xfrm>
          <a:prstGeom prst="rect">
            <a:avLst/>
          </a:prstGeom>
        </p:spPr>
      </p:pic>
    </p:spTree>
    <p:extLst>
      <p:ext uri="{BB962C8B-B14F-4D97-AF65-F5344CB8AC3E}">
        <p14:creationId xmlns:p14="http://schemas.microsoft.com/office/powerpoint/2010/main" val="27687160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smiling at the camera&#10;&#10;Description automatically generated with medium confidence">
            <a:extLst>
              <a:ext uri="{FF2B5EF4-FFF2-40B4-BE49-F238E27FC236}">
                <a16:creationId xmlns:a16="http://schemas.microsoft.com/office/drawing/2014/main" id="{8508B7CA-7602-4D5E-23ED-77E4A435F1C7}"/>
              </a:ext>
            </a:extLst>
          </p:cNvPr>
          <p:cNvPicPr>
            <a:picLocks noGrp="1" noChangeAspect="1"/>
          </p:cNvPicPr>
          <p:nvPr>
            <p:ph type="pic" idx="10"/>
          </p:nvPr>
        </p:nvPicPr>
        <p:blipFill>
          <a:blip r:embed="rId2"/>
          <a:srcRect t="276" b="276"/>
          <a:stretch>
            <a:fillRect/>
          </a:stretch>
        </p:blipFill>
        <p:spPr/>
      </p:pic>
      <p:sp>
        <p:nvSpPr>
          <p:cNvPr id="6" name="Rectangle 5">
            <a:extLst>
              <a:ext uri="{FF2B5EF4-FFF2-40B4-BE49-F238E27FC236}">
                <a16:creationId xmlns:a16="http://schemas.microsoft.com/office/drawing/2014/main" id="{158187A8-4357-6E99-7E48-B35B570A07E4}"/>
              </a:ext>
            </a:extLst>
          </p:cNvPr>
          <p:cNvSpPr/>
          <p:nvPr/>
        </p:nvSpPr>
        <p:spPr>
          <a:xfrm>
            <a:off x="419100" y="427050"/>
            <a:ext cx="6123214" cy="60579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E1E6DF9-04BC-DA40-0312-DF34EFAE3C0D}"/>
              </a:ext>
            </a:extLst>
          </p:cNvPr>
          <p:cNvSpPr>
            <a:spLocks noGrp="1"/>
          </p:cNvSpPr>
          <p:nvPr>
            <p:ph type="title"/>
          </p:nvPr>
        </p:nvSpPr>
        <p:spPr/>
        <p:txBody>
          <a:bodyPr/>
          <a:lstStyle/>
          <a:p>
            <a:r>
              <a:rPr lang="en-US" dirty="0">
                <a:solidFill>
                  <a:schemeClr val="bg1"/>
                </a:solidFill>
              </a:rPr>
              <a:t>Content Header </a:t>
            </a:r>
            <a:r>
              <a:rPr lang="en-US" b="1" dirty="0">
                <a:solidFill>
                  <a:schemeClr val="bg1"/>
                </a:solidFill>
              </a:rPr>
              <a:t>Keyword</a:t>
            </a:r>
          </a:p>
        </p:txBody>
      </p:sp>
      <p:sp>
        <p:nvSpPr>
          <p:cNvPr id="5" name="Text Placeholder 4">
            <a:extLst>
              <a:ext uri="{FF2B5EF4-FFF2-40B4-BE49-F238E27FC236}">
                <a16:creationId xmlns:a16="http://schemas.microsoft.com/office/drawing/2014/main" id="{4502D5D2-79E6-56DC-0631-CBC22FBD215A}"/>
              </a:ext>
            </a:extLst>
          </p:cNvPr>
          <p:cNvSpPr>
            <a:spLocks noGrp="1"/>
          </p:cNvSpPr>
          <p:nvPr>
            <p:ph type="body" sz="quarter" idx="11"/>
          </p:nvPr>
        </p:nvSpPr>
        <p:spPr/>
        <p:txBody>
          <a:bodyPr/>
          <a:lstStyle/>
          <a:p>
            <a:r>
              <a:rPr lang="en-US" dirty="0">
                <a:solidFill>
                  <a:schemeClr val="bg1"/>
                </a:solidFill>
              </a:rPr>
              <a:t>Welcome to The Digital Neighborhood. We’re a community of 11 cloud-first tech companies focused on all things Microsoft. We're proud to be part of a growing network, all our businesses retain the entrepreneurial fire that set them apart in the first place. </a:t>
            </a:r>
          </a:p>
        </p:txBody>
      </p:sp>
      <p:pic>
        <p:nvPicPr>
          <p:cNvPr id="11" name="Picture 10">
            <a:extLst>
              <a:ext uri="{FF2B5EF4-FFF2-40B4-BE49-F238E27FC236}">
                <a16:creationId xmlns:a16="http://schemas.microsoft.com/office/drawing/2014/main" id="{D458D0F4-A5CD-699A-48FF-6B504D346DA5}"/>
              </a:ext>
            </a:extLst>
          </p:cNvPr>
          <p:cNvPicPr>
            <a:picLocks noChangeAspect="1"/>
          </p:cNvPicPr>
          <p:nvPr/>
        </p:nvPicPr>
        <p:blipFill>
          <a:blip r:embed="rId3"/>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42693055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wo people walking&#10;&#10;Description automatically generated with medium confidence">
            <a:extLst>
              <a:ext uri="{FF2B5EF4-FFF2-40B4-BE49-F238E27FC236}">
                <a16:creationId xmlns:a16="http://schemas.microsoft.com/office/drawing/2014/main" id="{0877BDFC-3D16-50A1-2C98-6F770833B3BA}"/>
              </a:ext>
            </a:extLst>
          </p:cNvPr>
          <p:cNvPicPr>
            <a:picLocks noChangeAspect="1"/>
          </p:cNvPicPr>
          <p:nvPr/>
        </p:nvPicPr>
        <p:blipFill rotWithShape="1">
          <a:blip r:embed="rId3"/>
          <a:srcRect l="16203" r="3874"/>
          <a:stretch/>
        </p:blipFill>
        <p:spPr>
          <a:xfrm>
            <a:off x="0" y="2520067"/>
            <a:ext cx="5195944" cy="4337933"/>
          </a:xfrm>
          <a:prstGeom prst="rect">
            <a:avLst/>
          </a:prstGeom>
        </p:spPr>
      </p:pic>
      <p:graphicFrame>
        <p:nvGraphicFramePr>
          <p:cNvPr id="2" name="Table 3">
            <a:extLst>
              <a:ext uri="{FF2B5EF4-FFF2-40B4-BE49-F238E27FC236}">
                <a16:creationId xmlns:a16="http://schemas.microsoft.com/office/drawing/2014/main" id="{87CEC819-C53B-DDD9-DD2E-30CA3C922065}"/>
              </a:ext>
            </a:extLst>
          </p:cNvPr>
          <p:cNvGraphicFramePr>
            <a:graphicFrameLocks noGrp="1"/>
          </p:cNvGraphicFramePr>
          <p:nvPr>
            <p:extLst>
              <p:ext uri="{D42A27DB-BD31-4B8C-83A1-F6EECF244321}">
                <p14:modId xmlns:p14="http://schemas.microsoft.com/office/powerpoint/2010/main" val="2708540837"/>
              </p:ext>
            </p:extLst>
          </p:nvPr>
        </p:nvGraphicFramePr>
        <p:xfrm>
          <a:off x="5927869" y="590878"/>
          <a:ext cx="5089176" cy="5397620"/>
        </p:xfrm>
        <a:graphic>
          <a:graphicData uri="http://schemas.openxmlformats.org/drawingml/2006/table">
            <a:tbl>
              <a:tblPr firstRow="1" bandRow="1">
                <a:tableStyleId>{2D5ABB26-0587-4C30-8999-92F81FD0307C}</a:tableStyleId>
              </a:tblPr>
              <a:tblGrid>
                <a:gridCol w="5089176">
                  <a:extLst>
                    <a:ext uri="{9D8B030D-6E8A-4147-A177-3AD203B41FA5}">
                      <a16:colId xmlns:a16="http://schemas.microsoft.com/office/drawing/2014/main" val="567553433"/>
                    </a:ext>
                  </a:extLst>
                </a:gridCol>
              </a:tblGrid>
              <a:tr h="1349405">
                <a:tc>
                  <a:txBody>
                    <a:bodyPr/>
                    <a:lstStyle/>
                    <a:p>
                      <a:pPr marL="0" indent="0">
                        <a:lnSpc>
                          <a:spcPct val="150000"/>
                        </a:lnSpc>
                        <a:buNone/>
                      </a:pPr>
                      <a:r>
                        <a:rPr lang="en-US" sz="2000" b="0" dirty="0"/>
                        <a:t>Body Sub Header</a:t>
                      </a:r>
                    </a:p>
                    <a:p>
                      <a:pPr marL="0" indent="0">
                        <a:buNone/>
                      </a:pPr>
                      <a:r>
                        <a:rPr lang="en-US" sz="1200" dirty="0"/>
                        <a:t>A modern organization is no longer bound by location and time, </a:t>
                      </a:r>
                      <a:br>
                        <a:rPr lang="en-US" sz="1200" dirty="0"/>
                      </a:br>
                      <a:r>
                        <a:rPr lang="en-US" sz="1200" dirty="0"/>
                        <a:t>but is always accessible to all its employees. The digital workplace </a:t>
                      </a:r>
                      <a:br>
                        <a:rPr lang="en-US" sz="1200" dirty="0"/>
                      </a:br>
                      <a:r>
                        <a:rPr lang="en-US" sz="1200" dirty="0"/>
                        <a:t>makes an organization agile.</a:t>
                      </a: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41888981"/>
                  </a:ext>
                </a:extLst>
              </a:tr>
              <a:tr h="1349405">
                <a:tc>
                  <a:txBody>
                    <a:bodyPr/>
                    <a:lstStyle/>
                    <a:p>
                      <a:pPr marL="0" indent="0">
                        <a:lnSpc>
                          <a:spcPct val="150000"/>
                        </a:lnSpc>
                        <a:buNone/>
                      </a:pPr>
                      <a:r>
                        <a:rPr lang="en-US" sz="2000" b="0" dirty="0"/>
                        <a:t>Body Sub Header</a:t>
                      </a:r>
                    </a:p>
                    <a:p>
                      <a:pPr marL="0" indent="0">
                        <a:buNone/>
                      </a:pPr>
                      <a:r>
                        <a:rPr lang="en-US" sz="1200" dirty="0"/>
                        <a:t>Cyber attacks are becoming increasingly sophisticated and are constantly adapting. The explosive growth in the number of IoT </a:t>
                      </a:r>
                      <a:br>
                        <a:rPr lang="en-US" sz="1200" dirty="0"/>
                      </a:br>
                      <a:r>
                        <a:rPr lang="en-US" sz="1200" dirty="0"/>
                        <a:t>devices increases the number of (unsecured) connections.</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96508951"/>
                  </a:ext>
                </a:extLst>
              </a:tr>
              <a:tr h="1349405">
                <a:tc>
                  <a:txBody>
                    <a:bodyPr/>
                    <a:lstStyle/>
                    <a:p>
                      <a:pPr marL="0" indent="0">
                        <a:lnSpc>
                          <a:spcPct val="150000"/>
                        </a:lnSpc>
                        <a:buNone/>
                      </a:pPr>
                      <a:r>
                        <a:rPr lang="en-US" sz="2000" b="0" dirty="0"/>
                        <a:t>Body Sub Header</a:t>
                      </a:r>
                    </a:p>
                    <a:p>
                      <a:pPr marL="0" indent="0">
                        <a:buNone/>
                      </a:pPr>
                      <a:r>
                        <a:rPr lang="en-US" sz="1200" dirty="0"/>
                        <a:t>Websites, applications and data are becoming an increasingly important part of the technology and business operations of many organizations.</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8445098"/>
                  </a:ext>
                </a:extLst>
              </a:tr>
              <a:tr h="1349405">
                <a:tc>
                  <a:txBody>
                    <a:bodyPr/>
                    <a:lstStyle/>
                    <a:p>
                      <a:pPr marL="0" indent="0">
                        <a:lnSpc>
                          <a:spcPct val="150000"/>
                        </a:lnSpc>
                        <a:buNone/>
                      </a:pPr>
                      <a:r>
                        <a:rPr lang="en-US" sz="2000" b="0" dirty="0"/>
                        <a:t>Body Sub Header</a:t>
                      </a:r>
                    </a:p>
                    <a:p>
                      <a:pPr marL="0" indent="0">
                        <a:buNone/>
                      </a:pPr>
                      <a:r>
                        <a:rPr lang="en-US" sz="1200" dirty="0"/>
                        <a:t>Our Business Applications on the Microsoft platform continuously provide your company with innovative solutions management.</a:t>
                      </a: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538904"/>
                  </a:ext>
                </a:extLst>
              </a:tr>
            </a:tbl>
          </a:graphicData>
        </a:graphic>
      </p:graphicFrame>
      <p:sp>
        <p:nvSpPr>
          <p:cNvPr id="4" name="Title 3">
            <a:extLst>
              <a:ext uri="{FF2B5EF4-FFF2-40B4-BE49-F238E27FC236}">
                <a16:creationId xmlns:a16="http://schemas.microsoft.com/office/drawing/2014/main" id="{77EDAAC8-FC82-AC8A-E753-FDC16D2C99E2}"/>
              </a:ext>
            </a:extLst>
          </p:cNvPr>
          <p:cNvSpPr>
            <a:spLocks noGrp="1"/>
          </p:cNvSpPr>
          <p:nvPr>
            <p:ph type="title"/>
          </p:nvPr>
        </p:nvSpPr>
        <p:spPr>
          <a:xfrm>
            <a:off x="838800" y="637200"/>
            <a:ext cx="4698400" cy="1882867"/>
          </a:xfrm>
        </p:spPr>
        <p:txBody>
          <a:bodyPr/>
          <a:lstStyle/>
          <a:p>
            <a:r>
              <a:rPr lang="en-US" dirty="0"/>
              <a:t>Content Header </a:t>
            </a:r>
            <a:r>
              <a:rPr lang="en-US" b="1" dirty="0"/>
              <a:t>Keyword</a:t>
            </a:r>
          </a:p>
        </p:txBody>
      </p:sp>
    </p:spTree>
    <p:extLst>
      <p:ext uri="{BB962C8B-B14F-4D97-AF65-F5344CB8AC3E}">
        <p14:creationId xmlns:p14="http://schemas.microsoft.com/office/powerpoint/2010/main" val="3719564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941616-87E2-B804-E270-2FD37AEBAB8D}"/>
              </a:ext>
            </a:extLst>
          </p:cNvPr>
          <p:cNvPicPr>
            <a:picLocks noChangeAspect="1"/>
          </p:cNvPicPr>
          <p:nvPr/>
        </p:nvPicPr>
        <p:blipFill>
          <a:blip r:embed="rId2"/>
          <a:stretch>
            <a:fillRect/>
          </a:stretch>
        </p:blipFill>
        <p:spPr>
          <a:xfrm>
            <a:off x="838201" y="2857500"/>
            <a:ext cx="5690918" cy="1232428"/>
          </a:xfrm>
          <a:prstGeom prst="rect">
            <a:avLst/>
          </a:prstGeom>
        </p:spPr>
      </p:pic>
      <p:sp>
        <p:nvSpPr>
          <p:cNvPr id="5" name="Subtitle 2">
            <a:extLst>
              <a:ext uri="{FF2B5EF4-FFF2-40B4-BE49-F238E27FC236}">
                <a16:creationId xmlns:a16="http://schemas.microsoft.com/office/drawing/2014/main" id="{951AAACA-FC23-8102-0A8F-CCDFB9CC3AAE}"/>
              </a:ext>
            </a:extLst>
          </p:cNvPr>
          <p:cNvSpPr txBox="1">
            <a:spLocks/>
          </p:cNvSpPr>
          <p:nvPr/>
        </p:nvSpPr>
        <p:spPr>
          <a:xfrm>
            <a:off x="828000" y="5328000"/>
            <a:ext cx="9276120" cy="12663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400" b="1" dirty="0"/>
              <a:t>Presentation Name</a:t>
            </a:r>
          </a:p>
          <a:p>
            <a:pPr marL="0" indent="0">
              <a:lnSpc>
                <a:spcPct val="100000"/>
              </a:lnSpc>
              <a:spcBef>
                <a:spcPts val="0"/>
              </a:spcBef>
              <a:buNone/>
            </a:pPr>
            <a:r>
              <a:rPr lang="en-US" sz="2400" dirty="0"/>
              <a:t>Date</a:t>
            </a:r>
          </a:p>
        </p:txBody>
      </p:sp>
    </p:spTree>
    <p:extLst>
      <p:ext uri="{BB962C8B-B14F-4D97-AF65-F5344CB8AC3E}">
        <p14:creationId xmlns:p14="http://schemas.microsoft.com/office/powerpoint/2010/main" val="3595622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3">
            <a:extLst>
              <a:ext uri="{FF2B5EF4-FFF2-40B4-BE49-F238E27FC236}">
                <a16:creationId xmlns:a16="http://schemas.microsoft.com/office/drawing/2014/main" id="{87CEC819-C53B-DDD9-DD2E-30CA3C922065}"/>
              </a:ext>
            </a:extLst>
          </p:cNvPr>
          <p:cNvGraphicFramePr>
            <a:graphicFrameLocks noGrp="1"/>
          </p:cNvGraphicFramePr>
          <p:nvPr/>
        </p:nvGraphicFramePr>
        <p:xfrm>
          <a:off x="5927869" y="590878"/>
          <a:ext cx="5089176" cy="5397620"/>
        </p:xfrm>
        <a:graphic>
          <a:graphicData uri="http://schemas.openxmlformats.org/drawingml/2006/table">
            <a:tbl>
              <a:tblPr firstRow="1" bandRow="1">
                <a:tableStyleId>{2D5ABB26-0587-4C30-8999-92F81FD0307C}</a:tableStyleId>
              </a:tblPr>
              <a:tblGrid>
                <a:gridCol w="5089176">
                  <a:extLst>
                    <a:ext uri="{9D8B030D-6E8A-4147-A177-3AD203B41FA5}">
                      <a16:colId xmlns:a16="http://schemas.microsoft.com/office/drawing/2014/main" val="567553433"/>
                    </a:ext>
                  </a:extLst>
                </a:gridCol>
              </a:tblGrid>
              <a:tr h="1349405">
                <a:tc>
                  <a:txBody>
                    <a:bodyPr/>
                    <a:lstStyle/>
                    <a:p>
                      <a:pPr marL="0" indent="0">
                        <a:lnSpc>
                          <a:spcPct val="150000"/>
                        </a:lnSpc>
                        <a:buNone/>
                      </a:pPr>
                      <a:r>
                        <a:rPr lang="en-US" sz="2000" b="0" dirty="0"/>
                        <a:t>Body Sub Header</a:t>
                      </a:r>
                    </a:p>
                    <a:p>
                      <a:pPr marL="0" indent="0">
                        <a:buNone/>
                      </a:pPr>
                      <a:r>
                        <a:rPr lang="en-US" sz="1200" dirty="0"/>
                        <a:t>A modern organization is no longer bound by location and time, </a:t>
                      </a:r>
                      <a:br>
                        <a:rPr lang="en-US" sz="1200" dirty="0"/>
                      </a:br>
                      <a:r>
                        <a:rPr lang="en-US" sz="1200" dirty="0"/>
                        <a:t>but is always accessible to all its employees. The digital workplace </a:t>
                      </a:r>
                      <a:br>
                        <a:rPr lang="en-US" sz="1200" dirty="0"/>
                      </a:br>
                      <a:r>
                        <a:rPr lang="en-US" sz="1200" dirty="0"/>
                        <a:t>makes an organization agile.</a:t>
                      </a: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41888981"/>
                  </a:ext>
                </a:extLst>
              </a:tr>
              <a:tr h="1349405">
                <a:tc>
                  <a:txBody>
                    <a:bodyPr/>
                    <a:lstStyle/>
                    <a:p>
                      <a:pPr marL="0" indent="0">
                        <a:lnSpc>
                          <a:spcPct val="150000"/>
                        </a:lnSpc>
                        <a:buNone/>
                      </a:pPr>
                      <a:r>
                        <a:rPr lang="en-US" sz="2000" b="0" dirty="0"/>
                        <a:t>Body Sub Header</a:t>
                      </a:r>
                    </a:p>
                    <a:p>
                      <a:pPr marL="0" indent="0">
                        <a:buNone/>
                      </a:pPr>
                      <a:r>
                        <a:rPr lang="en-US" sz="1200" dirty="0"/>
                        <a:t>Cyber attacks are becoming increasingly sophisticated and are constantly adapting. The explosive growth in the number of IoT </a:t>
                      </a:r>
                      <a:br>
                        <a:rPr lang="en-US" sz="1200" dirty="0"/>
                      </a:br>
                      <a:r>
                        <a:rPr lang="en-US" sz="1200" dirty="0"/>
                        <a:t>devices increases the number of (unsecured) connections.</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96508951"/>
                  </a:ext>
                </a:extLst>
              </a:tr>
              <a:tr h="1349405">
                <a:tc>
                  <a:txBody>
                    <a:bodyPr/>
                    <a:lstStyle/>
                    <a:p>
                      <a:pPr marL="0" indent="0">
                        <a:lnSpc>
                          <a:spcPct val="150000"/>
                        </a:lnSpc>
                        <a:buNone/>
                      </a:pPr>
                      <a:r>
                        <a:rPr lang="en-US" sz="2000" b="0" dirty="0"/>
                        <a:t>Body Sub Header</a:t>
                      </a:r>
                    </a:p>
                    <a:p>
                      <a:pPr marL="0" indent="0">
                        <a:buNone/>
                      </a:pPr>
                      <a:r>
                        <a:rPr lang="en-US" sz="1200" dirty="0"/>
                        <a:t>Websites, applications and data are becoming an increasingly important part of the technology and business operations of many organizations.</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8445098"/>
                  </a:ext>
                </a:extLst>
              </a:tr>
              <a:tr h="1349405">
                <a:tc>
                  <a:txBody>
                    <a:bodyPr/>
                    <a:lstStyle/>
                    <a:p>
                      <a:pPr marL="0" indent="0">
                        <a:lnSpc>
                          <a:spcPct val="150000"/>
                        </a:lnSpc>
                        <a:buNone/>
                      </a:pPr>
                      <a:r>
                        <a:rPr lang="en-US" sz="2000" b="0" dirty="0"/>
                        <a:t>Body Sub Header</a:t>
                      </a:r>
                    </a:p>
                    <a:p>
                      <a:pPr marL="0" indent="0">
                        <a:buNone/>
                      </a:pPr>
                      <a:r>
                        <a:rPr lang="en-US" sz="1200" dirty="0"/>
                        <a:t>Our Business Applications on the Microsoft platform continuously provide your company with innovative solutions management.</a:t>
                      </a: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538904"/>
                  </a:ext>
                </a:extLst>
              </a:tr>
            </a:tbl>
          </a:graphicData>
        </a:graphic>
      </p:graphicFrame>
      <p:sp>
        <p:nvSpPr>
          <p:cNvPr id="3" name="Title 2">
            <a:extLst>
              <a:ext uri="{FF2B5EF4-FFF2-40B4-BE49-F238E27FC236}">
                <a16:creationId xmlns:a16="http://schemas.microsoft.com/office/drawing/2014/main" id="{90C86AAE-EEBA-71E7-3F51-0584CB063F68}"/>
              </a:ext>
            </a:extLst>
          </p:cNvPr>
          <p:cNvSpPr>
            <a:spLocks noGrp="1"/>
          </p:cNvSpPr>
          <p:nvPr>
            <p:ph type="title"/>
          </p:nvPr>
        </p:nvSpPr>
        <p:spPr>
          <a:xfrm>
            <a:off x="838800" y="637200"/>
            <a:ext cx="4183143" cy="2287429"/>
          </a:xfrm>
        </p:spPr>
        <p:txBody>
          <a:bodyPr/>
          <a:lstStyle/>
          <a:p>
            <a:r>
              <a:rPr lang="en-US" dirty="0"/>
              <a:t>Content Header </a:t>
            </a:r>
            <a:r>
              <a:rPr lang="en-US" b="1" dirty="0"/>
              <a:t>Keyword</a:t>
            </a:r>
          </a:p>
        </p:txBody>
      </p:sp>
    </p:spTree>
    <p:extLst>
      <p:ext uri="{BB962C8B-B14F-4D97-AF65-F5344CB8AC3E}">
        <p14:creationId xmlns:p14="http://schemas.microsoft.com/office/powerpoint/2010/main" val="3420452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7DE0C9C-C930-9B90-E95C-3F7B51842E3F}"/>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l="-1" r="4269"/>
          <a:stretch/>
        </p:blipFill>
        <p:spPr>
          <a:xfrm>
            <a:off x="0" y="880305"/>
            <a:ext cx="3484010" cy="2730211"/>
          </a:xfrm>
          <a:prstGeom prst="rect">
            <a:avLst/>
          </a:prstGeom>
        </p:spPr>
      </p:pic>
      <p:pic>
        <p:nvPicPr>
          <p:cNvPr id="7" name="Picture 6">
            <a:extLst>
              <a:ext uri="{FF2B5EF4-FFF2-40B4-BE49-F238E27FC236}">
                <a16:creationId xmlns:a16="http://schemas.microsoft.com/office/drawing/2014/main" id="{4AADF832-CE18-6392-C912-EDC21E5A4835}"/>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901" r="5746" b="12419"/>
          <a:stretch/>
        </p:blipFill>
        <p:spPr>
          <a:xfrm>
            <a:off x="288734" y="4563635"/>
            <a:ext cx="3347133" cy="2162393"/>
          </a:xfrm>
          <a:prstGeom prst="rect">
            <a:avLst/>
          </a:prstGeom>
        </p:spPr>
      </p:pic>
      <p:pic>
        <p:nvPicPr>
          <p:cNvPr id="10" name="Picture 9">
            <a:extLst>
              <a:ext uri="{FF2B5EF4-FFF2-40B4-BE49-F238E27FC236}">
                <a16:creationId xmlns:a16="http://schemas.microsoft.com/office/drawing/2014/main" id="{402FC63B-DEDC-EEA6-3D7F-CC2D47D0B42B}"/>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19511" t="13911" r="8957" b="30235"/>
          <a:stretch/>
        </p:blipFill>
        <p:spPr>
          <a:xfrm>
            <a:off x="9616991" y="3852473"/>
            <a:ext cx="2575009" cy="3014066"/>
          </a:xfrm>
          <a:prstGeom prst="rect">
            <a:avLst/>
          </a:prstGeom>
        </p:spPr>
      </p:pic>
      <p:pic>
        <p:nvPicPr>
          <p:cNvPr id="14" name="Picture 13">
            <a:extLst>
              <a:ext uri="{FF2B5EF4-FFF2-40B4-BE49-F238E27FC236}">
                <a16:creationId xmlns:a16="http://schemas.microsoft.com/office/drawing/2014/main" id="{B8D850AB-F745-B232-8917-ECFA49CAAB45}"/>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t="9602"/>
          <a:stretch/>
        </p:blipFill>
        <p:spPr>
          <a:xfrm>
            <a:off x="5136368" y="4612588"/>
            <a:ext cx="3087699" cy="2093412"/>
          </a:xfrm>
          <a:prstGeom prst="rect">
            <a:avLst/>
          </a:prstGeom>
        </p:spPr>
      </p:pic>
      <p:pic>
        <p:nvPicPr>
          <p:cNvPr id="15" name="Picture 14">
            <a:extLst>
              <a:ext uri="{FF2B5EF4-FFF2-40B4-BE49-F238E27FC236}">
                <a16:creationId xmlns:a16="http://schemas.microsoft.com/office/drawing/2014/main" id="{17D47DC4-C4E8-E5C3-7B94-377BDA2A2FFC}"/>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87784" y="-1"/>
            <a:ext cx="3731071" cy="2798303"/>
          </a:xfrm>
          <a:prstGeom prst="rect">
            <a:avLst/>
          </a:prstGeom>
        </p:spPr>
      </p:pic>
      <p:pic>
        <p:nvPicPr>
          <p:cNvPr id="16" name="Picture 15">
            <a:extLst>
              <a:ext uri="{FF2B5EF4-FFF2-40B4-BE49-F238E27FC236}">
                <a16:creationId xmlns:a16="http://schemas.microsoft.com/office/drawing/2014/main" id="{191C49E4-C043-C956-60B6-64700238FE32}"/>
              </a:ext>
              <a:ext uri="{C183D7F6-B498-43B3-948B-1728B52AA6E4}">
                <adec:decorative xmlns:adec="http://schemas.microsoft.com/office/drawing/2017/decorative" val="1"/>
              </a:ext>
            </a:extLst>
          </p:cNvPr>
          <p:cNvPicPr>
            <a:picLocks noChangeAspect="1"/>
          </p:cNvPicPr>
          <p:nvPr/>
        </p:nvPicPr>
        <p:blipFill rotWithShape="1">
          <a:blip r:embed="rId7">
            <a:extLst>
              <a:ext uri="{28A0092B-C50C-407E-A947-70E740481C1C}">
                <a14:useLocalDpi xmlns:a14="http://schemas.microsoft.com/office/drawing/2010/main" val="0"/>
              </a:ext>
            </a:extLst>
          </a:blip>
          <a:srcRect l="16196" t="18024" r="19851" b="18024"/>
          <a:stretch/>
        </p:blipFill>
        <p:spPr>
          <a:xfrm>
            <a:off x="4461980" y="0"/>
            <a:ext cx="2261549" cy="2261549"/>
          </a:xfrm>
          <a:prstGeom prst="rect">
            <a:avLst/>
          </a:prstGeom>
        </p:spPr>
      </p:pic>
      <p:pic>
        <p:nvPicPr>
          <p:cNvPr id="5" name="Picture 4">
            <a:extLst>
              <a:ext uri="{FF2B5EF4-FFF2-40B4-BE49-F238E27FC236}">
                <a16:creationId xmlns:a16="http://schemas.microsoft.com/office/drawing/2014/main" id="{DF762EC7-399B-71D2-F69D-5282724AC8B9}"/>
              </a:ext>
            </a:extLst>
          </p:cNvPr>
          <p:cNvPicPr>
            <a:picLocks noChangeAspect="1"/>
          </p:cNvPicPr>
          <p:nvPr/>
        </p:nvPicPr>
        <p:blipFill>
          <a:blip r:embed="rId8"/>
          <a:stretch>
            <a:fillRect/>
          </a:stretch>
        </p:blipFill>
        <p:spPr>
          <a:xfrm>
            <a:off x="3282639" y="2878189"/>
            <a:ext cx="5592847" cy="1101621"/>
          </a:xfrm>
          <a:prstGeom prst="rect">
            <a:avLst/>
          </a:prstGeom>
        </p:spPr>
      </p:pic>
      <p:pic>
        <p:nvPicPr>
          <p:cNvPr id="8" name="Picture 7">
            <a:extLst>
              <a:ext uri="{FF2B5EF4-FFF2-40B4-BE49-F238E27FC236}">
                <a16:creationId xmlns:a16="http://schemas.microsoft.com/office/drawing/2014/main" id="{FD427EC8-F147-FEFA-FB02-F78054C7DE9B}"/>
              </a:ext>
            </a:extLst>
          </p:cNvPr>
          <p:cNvPicPr>
            <a:picLocks noChangeAspect="1"/>
          </p:cNvPicPr>
          <p:nvPr/>
        </p:nvPicPr>
        <p:blipFill>
          <a:blip r:embed="rId9"/>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15115534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429CACEC-97F1-A72B-E855-43847F8BC7A4}"/>
              </a:ext>
            </a:extLst>
          </p:cNvPr>
          <p:cNvPicPr>
            <a:picLocks noGrp="1" noChangeAspect="1"/>
          </p:cNvPicPr>
          <p:nvPr>
            <p:ph type="pic" idx="10"/>
          </p:nvPr>
        </p:nvPicPr>
        <p:blipFill rotWithShape="1">
          <a:blip r:embed="rId2"/>
          <a:srcRect l="1" r="735" b="735"/>
          <a:stretch/>
        </p:blipFill>
        <p:spPr>
          <a:xfrm>
            <a:off x="1" y="0"/>
            <a:ext cx="12192000" cy="6857999"/>
          </a:xfrm>
        </p:spPr>
      </p:pic>
      <p:sp>
        <p:nvSpPr>
          <p:cNvPr id="6" name="Rectangle 5">
            <a:extLst>
              <a:ext uri="{FF2B5EF4-FFF2-40B4-BE49-F238E27FC236}">
                <a16:creationId xmlns:a16="http://schemas.microsoft.com/office/drawing/2014/main" id="{158187A8-4357-6E99-7E48-B35B570A07E4}"/>
              </a:ext>
            </a:extLst>
          </p:cNvPr>
          <p:cNvSpPr/>
          <p:nvPr/>
        </p:nvSpPr>
        <p:spPr>
          <a:xfrm>
            <a:off x="419100" y="3168128"/>
            <a:ext cx="4844562" cy="3316822"/>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502D5D2-79E6-56DC-0631-CBC22FBD215A}"/>
              </a:ext>
            </a:extLst>
          </p:cNvPr>
          <p:cNvSpPr>
            <a:spLocks noGrp="1"/>
          </p:cNvSpPr>
          <p:nvPr>
            <p:ph type="body" sz="quarter" idx="11"/>
          </p:nvPr>
        </p:nvSpPr>
        <p:spPr>
          <a:xfrm>
            <a:off x="831601" y="4431192"/>
            <a:ext cx="4364514" cy="1962351"/>
          </a:xfrm>
        </p:spPr>
        <p:txBody>
          <a:bodyPr/>
          <a:lstStyle/>
          <a:p>
            <a:pPr>
              <a:spcBef>
                <a:spcPts val="0"/>
              </a:spcBef>
            </a:pPr>
            <a:r>
              <a:rPr lang="en-US" sz="2400" b="1" dirty="0">
                <a:solidFill>
                  <a:schemeClr val="bg1"/>
                </a:solidFill>
              </a:rPr>
              <a:t>Name</a:t>
            </a:r>
          </a:p>
          <a:p>
            <a:pPr>
              <a:spcBef>
                <a:spcPts val="0"/>
              </a:spcBef>
            </a:pPr>
            <a:r>
              <a:rPr lang="en-US" sz="2400" dirty="0"/>
              <a:t>D</a:t>
            </a:r>
            <a:r>
              <a:rPr lang="en-US" sz="2400" dirty="0">
                <a:solidFill>
                  <a:schemeClr val="bg1"/>
                </a:solidFill>
              </a:rPr>
              <a:t>etails</a:t>
            </a:r>
          </a:p>
        </p:txBody>
      </p:sp>
      <p:pic>
        <p:nvPicPr>
          <p:cNvPr id="4" name="Picture 3">
            <a:extLst>
              <a:ext uri="{FF2B5EF4-FFF2-40B4-BE49-F238E27FC236}">
                <a16:creationId xmlns:a16="http://schemas.microsoft.com/office/drawing/2014/main" id="{39277A43-445A-FB28-BE3F-E2056DB7EDA3}"/>
              </a:ext>
            </a:extLst>
          </p:cNvPr>
          <p:cNvPicPr>
            <a:picLocks noChangeAspect="1"/>
          </p:cNvPicPr>
          <p:nvPr/>
        </p:nvPicPr>
        <p:blipFill>
          <a:blip r:embed="rId3"/>
          <a:stretch>
            <a:fillRect/>
          </a:stretch>
        </p:blipFill>
        <p:spPr>
          <a:xfrm>
            <a:off x="928007" y="3680983"/>
            <a:ext cx="2417536" cy="422482"/>
          </a:xfrm>
          <a:prstGeom prst="rect">
            <a:avLst/>
          </a:prstGeom>
        </p:spPr>
      </p:pic>
      <p:pic>
        <p:nvPicPr>
          <p:cNvPr id="14" name="Picture 13">
            <a:extLst>
              <a:ext uri="{FF2B5EF4-FFF2-40B4-BE49-F238E27FC236}">
                <a16:creationId xmlns:a16="http://schemas.microsoft.com/office/drawing/2014/main" id="{9EABA3EF-63BC-B46D-616B-B42BF7FF8CCB}"/>
              </a:ext>
            </a:extLst>
          </p:cNvPr>
          <p:cNvPicPr>
            <a:picLocks noChangeAspect="1"/>
          </p:cNvPicPr>
          <p:nvPr/>
        </p:nvPicPr>
        <p:blipFill>
          <a:blip r:embed="rId4"/>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39436970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429CACEC-97F1-A72B-E855-43847F8BC7A4}"/>
              </a:ext>
            </a:extLst>
          </p:cNvPr>
          <p:cNvPicPr>
            <a:picLocks noGrp="1" noChangeAspect="1"/>
          </p:cNvPicPr>
          <p:nvPr>
            <p:ph type="pic" idx="10"/>
          </p:nvPr>
        </p:nvPicPr>
        <p:blipFill rotWithShape="1">
          <a:blip r:embed="rId2"/>
          <a:srcRect r="1047" b="1047"/>
          <a:stretch/>
        </p:blipFill>
        <p:spPr>
          <a:xfrm>
            <a:off x="1" y="0"/>
            <a:ext cx="12192000" cy="6857999"/>
          </a:xfrm>
        </p:spPr>
      </p:pic>
      <p:sp>
        <p:nvSpPr>
          <p:cNvPr id="6" name="Rectangle 5">
            <a:extLst>
              <a:ext uri="{FF2B5EF4-FFF2-40B4-BE49-F238E27FC236}">
                <a16:creationId xmlns:a16="http://schemas.microsoft.com/office/drawing/2014/main" id="{158187A8-4357-6E99-7E48-B35B570A07E4}"/>
              </a:ext>
            </a:extLst>
          </p:cNvPr>
          <p:cNvSpPr/>
          <p:nvPr/>
        </p:nvSpPr>
        <p:spPr>
          <a:xfrm>
            <a:off x="419100" y="3168128"/>
            <a:ext cx="4844562" cy="3316822"/>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9EABA3EF-63BC-B46D-616B-B42BF7FF8CCB}"/>
              </a:ext>
            </a:extLst>
          </p:cNvPr>
          <p:cNvPicPr>
            <a:picLocks noChangeAspect="1"/>
          </p:cNvPicPr>
          <p:nvPr/>
        </p:nvPicPr>
        <p:blipFill>
          <a:blip r:embed="rId3"/>
          <a:stretch>
            <a:fillRect/>
          </a:stretch>
        </p:blipFill>
        <p:spPr>
          <a:xfrm>
            <a:off x="10399059" y="6293473"/>
            <a:ext cx="1389153" cy="300836"/>
          </a:xfrm>
          <a:prstGeom prst="rect">
            <a:avLst/>
          </a:prstGeom>
        </p:spPr>
      </p:pic>
      <p:pic>
        <p:nvPicPr>
          <p:cNvPr id="16" name="Picture 15">
            <a:extLst>
              <a:ext uri="{FF2B5EF4-FFF2-40B4-BE49-F238E27FC236}">
                <a16:creationId xmlns:a16="http://schemas.microsoft.com/office/drawing/2014/main" id="{1AC19DF6-A834-6FC9-2EA1-F2BA6B957FD1}"/>
              </a:ext>
            </a:extLst>
          </p:cNvPr>
          <p:cNvPicPr>
            <a:picLocks noChangeAspect="1"/>
          </p:cNvPicPr>
          <p:nvPr/>
        </p:nvPicPr>
        <p:blipFill>
          <a:blip r:embed="rId4"/>
          <a:stretch>
            <a:fillRect/>
          </a:stretch>
        </p:blipFill>
        <p:spPr>
          <a:xfrm>
            <a:off x="928007" y="3680982"/>
            <a:ext cx="2417536" cy="422483"/>
          </a:xfrm>
          <a:prstGeom prst="rect">
            <a:avLst/>
          </a:prstGeom>
        </p:spPr>
      </p:pic>
      <p:sp>
        <p:nvSpPr>
          <p:cNvPr id="18" name="Text Placeholder 4">
            <a:extLst>
              <a:ext uri="{FF2B5EF4-FFF2-40B4-BE49-F238E27FC236}">
                <a16:creationId xmlns:a16="http://schemas.microsoft.com/office/drawing/2014/main" id="{5D2A3801-1CB3-29E5-9AE5-E3D2E618F553}"/>
              </a:ext>
            </a:extLst>
          </p:cNvPr>
          <p:cNvSpPr>
            <a:spLocks noGrp="1"/>
          </p:cNvSpPr>
          <p:nvPr>
            <p:ph type="body" sz="quarter" idx="11"/>
          </p:nvPr>
        </p:nvSpPr>
        <p:spPr>
          <a:xfrm>
            <a:off x="831601" y="4431192"/>
            <a:ext cx="4320970" cy="1955094"/>
          </a:xfrm>
        </p:spPr>
        <p:txBody>
          <a:bodyPr/>
          <a:lstStyle/>
          <a:p>
            <a:pPr>
              <a:spcBef>
                <a:spcPts val="0"/>
              </a:spcBef>
            </a:pPr>
            <a:r>
              <a:rPr lang="en-US" sz="2400" b="1" dirty="0">
                <a:solidFill>
                  <a:schemeClr val="bg1"/>
                </a:solidFill>
              </a:rPr>
              <a:t>Name</a:t>
            </a:r>
          </a:p>
          <a:p>
            <a:pPr>
              <a:spcBef>
                <a:spcPts val="0"/>
              </a:spcBef>
            </a:pPr>
            <a:r>
              <a:rPr lang="en-US" sz="2400" dirty="0"/>
              <a:t>D</a:t>
            </a:r>
            <a:r>
              <a:rPr lang="en-US" sz="2400" dirty="0">
                <a:solidFill>
                  <a:schemeClr val="bg1"/>
                </a:solidFill>
              </a:rPr>
              <a:t>etails</a:t>
            </a:r>
          </a:p>
        </p:txBody>
      </p:sp>
    </p:spTree>
    <p:extLst>
      <p:ext uri="{BB962C8B-B14F-4D97-AF65-F5344CB8AC3E}">
        <p14:creationId xmlns:p14="http://schemas.microsoft.com/office/powerpoint/2010/main" val="14916738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6">
            <a:extLst>
              <a:ext uri="{FF2B5EF4-FFF2-40B4-BE49-F238E27FC236}">
                <a16:creationId xmlns:a16="http://schemas.microsoft.com/office/drawing/2014/main" id="{048182C3-74C4-0BB4-30C1-75581CD9E70E}"/>
              </a:ext>
            </a:extLst>
          </p:cNvPr>
          <p:cNvSpPr txBox="1">
            <a:spLocks/>
          </p:cNvSpPr>
          <p:nvPr/>
        </p:nvSpPr>
        <p:spPr>
          <a:xfrm>
            <a:off x="3367301" y="4092984"/>
            <a:ext cx="5457395" cy="165576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sz="2000" dirty="0"/>
              <a:t>Body content sub header – slogan or tagline</a:t>
            </a:r>
          </a:p>
        </p:txBody>
      </p:sp>
      <p:pic>
        <p:nvPicPr>
          <p:cNvPr id="10" name="Picture 9">
            <a:extLst>
              <a:ext uri="{FF2B5EF4-FFF2-40B4-BE49-F238E27FC236}">
                <a16:creationId xmlns:a16="http://schemas.microsoft.com/office/drawing/2014/main" id="{C44F62C4-E184-2702-23DE-BDBF701DA3F6}"/>
              </a:ext>
            </a:extLst>
          </p:cNvPr>
          <p:cNvPicPr>
            <a:picLocks noChangeAspect="1"/>
          </p:cNvPicPr>
          <p:nvPr/>
        </p:nvPicPr>
        <p:blipFill>
          <a:blip r:embed="rId2"/>
          <a:stretch>
            <a:fillRect/>
          </a:stretch>
        </p:blipFill>
        <p:spPr>
          <a:xfrm>
            <a:off x="3967290" y="2789523"/>
            <a:ext cx="4226024" cy="741974"/>
          </a:xfrm>
          <a:prstGeom prst="rect">
            <a:avLst/>
          </a:prstGeom>
        </p:spPr>
      </p:pic>
    </p:spTree>
    <p:extLst>
      <p:ext uri="{BB962C8B-B14F-4D97-AF65-F5344CB8AC3E}">
        <p14:creationId xmlns:p14="http://schemas.microsoft.com/office/powerpoint/2010/main" val="5452505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241DB51-125C-D4A0-B521-DEDA1BD69B2B}"/>
              </a:ext>
            </a:extLst>
          </p:cNvPr>
          <p:cNvPicPr>
            <a:picLocks noChangeAspect="1"/>
          </p:cNvPicPr>
          <p:nvPr/>
        </p:nvPicPr>
        <p:blipFill>
          <a:blip r:embed="rId2"/>
          <a:stretch>
            <a:fillRect/>
          </a:stretch>
        </p:blipFill>
        <p:spPr>
          <a:xfrm>
            <a:off x="838201" y="2857500"/>
            <a:ext cx="5690918" cy="1232428"/>
          </a:xfrm>
          <a:prstGeom prst="rect">
            <a:avLst/>
          </a:prstGeom>
        </p:spPr>
      </p:pic>
      <p:sp>
        <p:nvSpPr>
          <p:cNvPr id="2" name="TextBox 1">
            <a:extLst>
              <a:ext uri="{FF2B5EF4-FFF2-40B4-BE49-F238E27FC236}">
                <a16:creationId xmlns:a16="http://schemas.microsoft.com/office/drawing/2014/main" id="{3D7E0CFF-220D-8613-A40D-49B4207B6755}"/>
              </a:ext>
            </a:extLst>
          </p:cNvPr>
          <p:cNvSpPr txBox="1"/>
          <p:nvPr/>
        </p:nvSpPr>
        <p:spPr>
          <a:xfrm>
            <a:off x="796636" y="5577958"/>
            <a:ext cx="7181952" cy="769441"/>
          </a:xfrm>
          <a:prstGeom prst="rect">
            <a:avLst/>
          </a:prstGeom>
          <a:noFill/>
        </p:spPr>
        <p:txBody>
          <a:bodyPr wrap="square" rtlCol="0">
            <a:spAutoFit/>
          </a:bodyPr>
          <a:lstStyle/>
          <a:p>
            <a:r>
              <a:rPr lang="en-US" sz="2400" b="1" dirty="0"/>
              <a:t>PowerPoint Financial Presentation Template</a:t>
            </a:r>
          </a:p>
          <a:p>
            <a:r>
              <a:rPr lang="en-US" sz="2000" dirty="0"/>
              <a:t>16 March 2023</a:t>
            </a:r>
          </a:p>
        </p:txBody>
      </p:sp>
    </p:spTree>
    <p:extLst>
      <p:ext uri="{BB962C8B-B14F-4D97-AF65-F5344CB8AC3E}">
        <p14:creationId xmlns:p14="http://schemas.microsoft.com/office/powerpoint/2010/main" val="10781776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CDBD57-6995-44FE-6EB3-3955070D7BBD}"/>
              </a:ext>
            </a:extLst>
          </p:cNvPr>
          <p:cNvSpPr>
            <a:spLocks noGrp="1"/>
          </p:cNvSpPr>
          <p:nvPr>
            <p:ph type="body" sz="quarter" idx="11"/>
          </p:nvPr>
        </p:nvSpPr>
        <p:spPr/>
        <p:txBody>
          <a:bodyPr/>
          <a:lstStyle/>
          <a:p>
            <a:pPr marL="0" indent="0">
              <a:buNone/>
            </a:pPr>
            <a:r>
              <a:rPr lang="en-US" b="1" dirty="0">
                <a:solidFill>
                  <a:schemeClr val="bg1"/>
                </a:solidFill>
              </a:rPr>
              <a:t>Notes</a:t>
            </a:r>
          </a:p>
          <a:p>
            <a:pPr marL="0" indent="0">
              <a:buNone/>
            </a:pPr>
            <a:r>
              <a:rPr lang="en-US" dirty="0">
                <a:solidFill>
                  <a:schemeClr val="bg1"/>
                </a:solidFill>
              </a:rPr>
              <a:t>Our brand colors are black and white, these should be used predominantly across </a:t>
            </a:r>
            <a:br>
              <a:rPr lang="en-US" dirty="0">
                <a:solidFill>
                  <a:schemeClr val="bg1"/>
                </a:solidFill>
              </a:rPr>
            </a:br>
            <a:r>
              <a:rPr lang="en-US" dirty="0">
                <a:solidFill>
                  <a:schemeClr val="bg1"/>
                </a:solidFill>
              </a:rPr>
              <a:t>all documentation. </a:t>
            </a:r>
          </a:p>
          <a:p>
            <a:pPr marL="0" indent="0">
              <a:buNone/>
            </a:pPr>
            <a:r>
              <a:rPr lang="en-US" dirty="0">
                <a:solidFill>
                  <a:schemeClr val="bg1"/>
                </a:solidFill>
              </a:rPr>
              <a:t>Our additional color palette should only be used for charts and financial documentation. </a:t>
            </a:r>
          </a:p>
          <a:p>
            <a:pPr marL="0" indent="0">
              <a:buNone/>
            </a:pPr>
            <a:endParaRPr lang="en-US" dirty="0">
              <a:solidFill>
                <a:schemeClr val="bg1"/>
              </a:solidFill>
            </a:endParaRPr>
          </a:p>
        </p:txBody>
      </p:sp>
      <p:sp>
        <p:nvSpPr>
          <p:cNvPr id="9" name="Title 8">
            <a:extLst>
              <a:ext uri="{FF2B5EF4-FFF2-40B4-BE49-F238E27FC236}">
                <a16:creationId xmlns:a16="http://schemas.microsoft.com/office/drawing/2014/main" id="{6CBAC759-A2DF-EE9F-24F5-DE59FD99D7BA}"/>
              </a:ext>
            </a:extLst>
          </p:cNvPr>
          <p:cNvSpPr>
            <a:spLocks noGrp="1"/>
          </p:cNvSpPr>
          <p:nvPr>
            <p:ph type="title"/>
          </p:nvPr>
        </p:nvSpPr>
        <p:spPr/>
        <p:txBody>
          <a:bodyPr/>
          <a:lstStyle/>
          <a:p>
            <a:r>
              <a:rPr lang="en-US" dirty="0"/>
              <a:t>Color </a:t>
            </a:r>
            <a:r>
              <a:rPr lang="en-US" b="1" dirty="0"/>
              <a:t>palette and usage</a:t>
            </a:r>
          </a:p>
        </p:txBody>
      </p:sp>
      <p:grpSp>
        <p:nvGrpSpPr>
          <p:cNvPr id="33" name="Group 32">
            <a:extLst>
              <a:ext uri="{FF2B5EF4-FFF2-40B4-BE49-F238E27FC236}">
                <a16:creationId xmlns:a16="http://schemas.microsoft.com/office/drawing/2014/main" id="{A78A23A4-4A32-9964-31C1-E73C23C7EB9E}"/>
              </a:ext>
            </a:extLst>
          </p:cNvPr>
          <p:cNvGrpSpPr/>
          <p:nvPr/>
        </p:nvGrpSpPr>
        <p:grpSpPr>
          <a:xfrm>
            <a:off x="859709" y="1508400"/>
            <a:ext cx="4964149" cy="2024130"/>
            <a:chOff x="859709" y="2292871"/>
            <a:chExt cx="4964149" cy="2024130"/>
          </a:xfrm>
        </p:grpSpPr>
        <p:sp>
          <p:nvSpPr>
            <p:cNvPr id="12" name="Rectangle 11">
              <a:extLst>
                <a:ext uri="{FF2B5EF4-FFF2-40B4-BE49-F238E27FC236}">
                  <a16:creationId xmlns:a16="http://schemas.microsoft.com/office/drawing/2014/main" id="{DEEC127A-63F4-DC01-1B2C-656806D8A0FD}"/>
                </a:ext>
              </a:extLst>
            </p:cNvPr>
            <p:cNvSpPr/>
            <p:nvPr/>
          </p:nvSpPr>
          <p:spPr>
            <a:xfrm>
              <a:off x="939801" y="2716789"/>
              <a:ext cx="2442029" cy="1600212"/>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3AA6413-BD76-CF28-B0C5-7F3FAD32157D}"/>
                </a:ext>
              </a:extLst>
            </p:cNvPr>
            <p:cNvSpPr/>
            <p:nvPr/>
          </p:nvSpPr>
          <p:spPr>
            <a:xfrm>
              <a:off x="3381830" y="2716789"/>
              <a:ext cx="2442028" cy="160021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bject 4">
              <a:extLst>
                <a:ext uri="{FF2B5EF4-FFF2-40B4-BE49-F238E27FC236}">
                  <a16:creationId xmlns:a16="http://schemas.microsoft.com/office/drawing/2014/main" id="{2FCB3DF3-E23C-7DD9-A70E-D89807497392}"/>
                </a:ext>
              </a:extLst>
            </p:cNvPr>
            <p:cNvSpPr txBox="1"/>
            <p:nvPr/>
          </p:nvSpPr>
          <p:spPr>
            <a:xfrm>
              <a:off x="1167442" y="3520126"/>
              <a:ext cx="1938020" cy="523220"/>
            </a:xfrm>
            <a:prstGeom prst="rect">
              <a:avLst/>
            </a:prstGeom>
          </p:spPr>
          <p:txBody>
            <a:bodyPr vert="horz" wrap="square" lIns="0" tIns="12700" rIns="0" bIns="0" rtlCol="0">
              <a:spAutoFit/>
            </a:bodyPr>
            <a:lstStyle/>
            <a:p>
              <a:pPr marL="12700" marR="5080">
                <a:lnSpc>
                  <a:spcPct val="100000"/>
                </a:lnSpc>
                <a:spcBef>
                  <a:spcPts val="100"/>
                </a:spcBef>
              </a:pPr>
              <a:r>
                <a:rPr lang="en-GB" sz="1050" dirty="0">
                  <a:cs typeface="Arial"/>
                </a:rPr>
                <a:t>HEX #FFFFFF</a:t>
              </a:r>
            </a:p>
            <a:p>
              <a:pPr marL="12700" marR="5080">
                <a:lnSpc>
                  <a:spcPct val="100000"/>
                </a:lnSpc>
                <a:spcBef>
                  <a:spcPts val="100"/>
                </a:spcBef>
              </a:pPr>
              <a:r>
                <a:rPr lang="en-GB" sz="1050" dirty="0">
                  <a:cs typeface="Arial"/>
                </a:rPr>
                <a:t>RGB 255, 255, 255</a:t>
              </a:r>
            </a:p>
            <a:p>
              <a:pPr marL="12700" marR="5080">
                <a:lnSpc>
                  <a:spcPct val="100000"/>
                </a:lnSpc>
                <a:spcBef>
                  <a:spcPts val="100"/>
                </a:spcBef>
              </a:pPr>
              <a:r>
                <a:rPr lang="en-GB" sz="1050" dirty="0">
                  <a:cs typeface="Arial"/>
                </a:rPr>
                <a:t>CMYK 0, 0, 0, 0</a:t>
              </a:r>
              <a:endParaRPr sz="1050" dirty="0">
                <a:cs typeface="Arial"/>
              </a:endParaRPr>
            </a:p>
          </p:txBody>
        </p:sp>
        <p:sp>
          <p:nvSpPr>
            <p:cNvPr id="19" name="object 4">
              <a:extLst>
                <a:ext uri="{FF2B5EF4-FFF2-40B4-BE49-F238E27FC236}">
                  <a16:creationId xmlns:a16="http://schemas.microsoft.com/office/drawing/2014/main" id="{5BD801B7-F774-2150-0EF7-F0DB1FEBFB0C}"/>
                </a:ext>
              </a:extLst>
            </p:cNvPr>
            <p:cNvSpPr txBox="1"/>
            <p:nvPr/>
          </p:nvSpPr>
          <p:spPr>
            <a:xfrm>
              <a:off x="3609470" y="3546822"/>
              <a:ext cx="1938020" cy="523220"/>
            </a:xfrm>
            <a:prstGeom prst="rect">
              <a:avLst/>
            </a:prstGeom>
          </p:spPr>
          <p:txBody>
            <a:bodyPr vert="horz" wrap="square" lIns="0" tIns="12700" rIns="0" bIns="0" rtlCol="0">
              <a:spAutoFit/>
            </a:bodyPr>
            <a:lstStyle/>
            <a:p>
              <a:pPr marL="12700" marR="5080">
                <a:lnSpc>
                  <a:spcPct val="100000"/>
                </a:lnSpc>
                <a:spcBef>
                  <a:spcPts val="100"/>
                </a:spcBef>
              </a:pPr>
              <a:r>
                <a:rPr lang="en-GB" sz="1050" dirty="0">
                  <a:solidFill>
                    <a:schemeClr val="bg1"/>
                  </a:solidFill>
                  <a:cs typeface="Arial"/>
                </a:rPr>
                <a:t>HEX #000000</a:t>
              </a:r>
            </a:p>
            <a:p>
              <a:pPr marL="12700" marR="5080">
                <a:lnSpc>
                  <a:spcPct val="100000"/>
                </a:lnSpc>
                <a:spcBef>
                  <a:spcPts val="100"/>
                </a:spcBef>
              </a:pPr>
              <a:r>
                <a:rPr lang="en-GB" sz="1050" dirty="0">
                  <a:solidFill>
                    <a:schemeClr val="bg1"/>
                  </a:solidFill>
                  <a:cs typeface="Arial"/>
                </a:rPr>
                <a:t>RGB 0, 0, 0</a:t>
              </a:r>
            </a:p>
            <a:p>
              <a:pPr marL="12700" marR="5080">
                <a:lnSpc>
                  <a:spcPct val="100000"/>
                </a:lnSpc>
                <a:spcBef>
                  <a:spcPts val="100"/>
                </a:spcBef>
              </a:pPr>
              <a:r>
                <a:rPr lang="en-GB" sz="1050" dirty="0">
                  <a:solidFill>
                    <a:schemeClr val="bg1"/>
                  </a:solidFill>
                  <a:cs typeface="Arial"/>
                </a:rPr>
                <a:t>CMYK 0, 0, 0, 100</a:t>
              </a:r>
              <a:endParaRPr sz="1050" dirty="0">
                <a:solidFill>
                  <a:schemeClr val="bg1"/>
                </a:solidFill>
                <a:cs typeface="Arial"/>
              </a:endParaRPr>
            </a:p>
          </p:txBody>
        </p:sp>
        <p:sp>
          <p:nvSpPr>
            <p:cNvPr id="24" name="TextBox 23">
              <a:extLst>
                <a:ext uri="{FF2B5EF4-FFF2-40B4-BE49-F238E27FC236}">
                  <a16:creationId xmlns:a16="http://schemas.microsoft.com/office/drawing/2014/main" id="{52F54FAD-4F48-3727-8433-21CB35553600}"/>
                </a:ext>
              </a:extLst>
            </p:cNvPr>
            <p:cNvSpPr txBox="1"/>
            <p:nvPr/>
          </p:nvSpPr>
          <p:spPr>
            <a:xfrm>
              <a:off x="859709" y="2292871"/>
              <a:ext cx="2692523" cy="276999"/>
            </a:xfrm>
            <a:prstGeom prst="rect">
              <a:avLst/>
            </a:prstGeom>
            <a:noFill/>
          </p:spPr>
          <p:txBody>
            <a:bodyPr wrap="square" rtlCol="0">
              <a:spAutoFit/>
            </a:bodyPr>
            <a:lstStyle/>
            <a:p>
              <a:r>
                <a:rPr lang="en-US" sz="1200" b="1" dirty="0"/>
                <a:t>Primary colors</a:t>
              </a:r>
            </a:p>
          </p:txBody>
        </p:sp>
      </p:grpSp>
    </p:spTree>
    <p:extLst>
      <p:ext uri="{BB962C8B-B14F-4D97-AF65-F5344CB8AC3E}">
        <p14:creationId xmlns:p14="http://schemas.microsoft.com/office/powerpoint/2010/main" val="13266270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CDBD57-6995-44FE-6EB3-3955070D7BBD}"/>
              </a:ext>
            </a:extLst>
          </p:cNvPr>
          <p:cNvSpPr>
            <a:spLocks noGrp="1"/>
          </p:cNvSpPr>
          <p:nvPr>
            <p:ph type="body" sz="quarter" idx="11"/>
          </p:nvPr>
        </p:nvSpPr>
        <p:spPr/>
        <p:txBody>
          <a:bodyPr/>
          <a:lstStyle/>
          <a:p>
            <a:pPr marL="0" indent="0">
              <a:buNone/>
            </a:pPr>
            <a:r>
              <a:rPr lang="en-US" b="1" dirty="0">
                <a:solidFill>
                  <a:schemeClr val="bg1"/>
                </a:solidFill>
              </a:rPr>
              <a:t>Notes</a:t>
            </a:r>
          </a:p>
          <a:p>
            <a:pPr marL="0" indent="0">
              <a:buNone/>
            </a:pPr>
            <a:r>
              <a:rPr lang="en-GB" b="0" i="0" u="none" strike="noStrike" dirty="0">
                <a:solidFill>
                  <a:schemeClr val="bg1"/>
                </a:solidFill>
                <a:effectLst/>
              </a:rPr>
              <a:t>Additionally, these </a:t>
            </a:r>
            <a:r>
              <a:rPr lang="en-GB" b="0" i="0" u="none" strike="noStrike" dirty="0" err="1">
                <a:solidFill>
                  <a:schemeClr val="bg1"/>
                </a:solidFill>
                <a:effectLst/>
              </a:rPr>
              <a:t>colors</a:t>
            </a:r>
            <a:r>
              <a:rPr lang="en-GB" b="0" i="0" u="none" strike="noStrike" dirty="0">
                <a:solidFill>
                  <a:schemeClr val="bg1"/>
                </a:solidFill>
                <a:effectLst/>
              </a:rPr>
              <a:t> can also be used when there’s a need for more shades in financial charts.</a:t>
            </a:r>
            <a:endParaRPr lang="en-US" dirty="0">
              <a:solidFill>
                <a:schemeClr val="bg1"/>
              </a:solidFill>
            </a:endParaRPr>
          </a:p>
        </p:txBody>
      </p:sp>
      <p:sp>
        <p:nvSpPr>
          <p:cNvPr id="9" name="Title 8">
            <a:extLst>
              <a:ext uri="{FF2B5EF4-FFF2-40B4-BE49-F238E27FC236}">
                <a16:creationId xmlns:a16="http://schemas.microsoft.com/office/drawing/2014/main" id="{6CBAC759-A2DF-EE9F-24F5-DE59FD99D7BA}"/>
              </a:ext>
            </a:extLst>
          </p:cNvPr>
          <p:cNvSpPr>
            <a:spLocks noGrp="1"/>
          </p:cNvSpPr>
          <p:nvPr>
            <p:ph type="title"/>
          </p:nvPr>
        </p:nvSpPr>
        <p:spPr/>
        <p:txBody>
          <a:bodyPr/>
          <a:lstStyle/>
          <a:p>
            <a:r>
              <a:rPr lang="en-US" dirty="0"/>
              <a:t>Additional </a:t>
            </a:r>
            <a:r>
              <a:rPr lang="en-US" b="1" dirty="0"/>
              <a:t>palette</a:t>
            </a:r>
          </a:p>
        </p:txBody>
      </p:sp>
      <p:sp>
        <p:nvSpPr>
          <p:cNvPr id="26" name="TextBox 25">
            <a:extLst>
              <a:ext uri="{FF2B5EF4-FFF2-40B4-BE49-F238E27FC236}">
                <a16:creationId xmlns:a16="http://schemas.microsoft.com/office/drawing/2014/main" id="{2002DF7E-4875-808C-26D6-E09C0EF12FEC}"/>
              </a:ext>
            </a:extLst>
          </p:cNvPr>
          <p:cNvSpPr txBox="1"/>
          <p:nvPr/>
        </p:nvSpPr>
        <p:spPr>
          <a:xfrm>
            <a:off x="813829" y="1508400"/>
            <a:ext cx="2692523" cy="276999"/>
          </a:xfrm>
          <a:prstGeom prst="rect">
            <a:avLst/>
          </a:prstGeom>
          <a:noFill/>
        </p:spPr>
        <p:txBody>
          <a:bodyPr wrap="square" rtlCol="0">
            <a:spAutoFit/>
          </a:bodyPr>
          <a:lstStyle/>
          <a:p>
            <a:r>
              <a:rPr lang="en-US" sz="1200" b="1" dirty="0"/>
              <a:t>Secondary colors</a:t>
            </a:r>
          </a:p>
        </p:txBody>
      </p:sp>
      <p:sp>
        <p:nvSpPr>
          <p:cNvPr id="3" name="Rectangle 2">
            <a:extLst>
              <a:ext uri="{FF2B5EF4-FFF2-40B4-BE49-F238E27FC236}">
                <a16:creationId xmlns:a16="http://schemas.microsoft.com/office/drawing/2014/main" id="{32C73E68-A454-F1D0-E3E1-B9DB1E4636AE}"/>
              </a:ext>
            </a:extLst>
          </p:cNvPr>
          <p:cNvSpPr/>
          <p:nvPr/>
        </p:nvSpPr>
        <p:spPr>
          <a:xfrm>
            <a:off x="899487" y="1992768"/>
            <a:ext cx="1440000" cy="1440000"/>
          </a:xfrm>
          <a:prstGeom prst="rect">
            <a:avLst/>
          </a:prstGeom>
          <a:solidFill>
            <a:srgbClr val="F42D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bject 4">
            <a:extLst>
              <a:ext uri="{FF2B5EF4-FFF2-40B4-BE49-F238E27FC236}">
                <a16:creationId xmlns:a16="http://schemas.microsoft.com/office/drawing/2014/main" id="{9B94AB80-3438-176F-34E2-F9E6462F81AC}"/>
              </a:ext>
            </a:extLst>
          </p:cNvPr>
          <p:cNvSpPr txBox="1"/>
          <p:nvPr/>
        </p:nvSpPr>
        <p:spPr>
          <a:xfrm>
            <a:off x="1032934" y="2828724"/>
            <a:ext cx="1306554" cy="523220"/>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#F42D8F</a:t>
            </a:r>
          </a:p>
          <a:p>
            <a:pPr marL="12700" marR="5080">
              <a:lnSpc>
                <a:spcPct val="100000"/>
              </a:lnSpc>
              <a:spcBef>
                <a:spcPts val="100"/>
              </a:spcBef>
            </a:pPr>
            <a:r>
              <a:rPr lang="en-GB" sz="1050" dirty="0">
                <a:solidFill>
                  <a:schemeClr val="bg1"/>
                </a:solidFill>
                <a:cs typeface="Arial"/>
              </a:rPr>
              <a:t>Pink Elephant </a:t>
            </a:r>
          </a:p>
          <a:p>
            <a:pPr marL="12700" marR="5080">
              <a:lnSpc>
                <a:spcPct val="100000"/>
              </a:lnSpc>
              <a:spcBef>
                <a:spcPts val="100"/>
              </a:spcBef>
            </a:pPr>
            <a:r>
              <a:rPr lang="en-GB" sz="1050" dirty="0">
                <a:solidFill>
                  <a:schemeClr val="bg1"/>
                </a:solidFill>
                <a:cs typeface="Arial"/>
              </a:rPr>
              <a:t>PINK</a:t>
            </a:r>
          </a:p>
        </p:txBody>
      </p:sp>
      <p:sp>
        <p:nvSpPr>
          <p:cNvPr id="29" name="Rectangle 28">
            <a:extLst>
              <a:ext uri="{FF2B5EF4-FFF2-40B4-BE49-F238E27FC236}">
                <a16:creationId xmlns:a16="http://schemas.microsoft.com/office/drawing/2014/main" id="{2131BB51-EB99-CF92-81B7-DE1D06591ADF}"/>
              </a:ext>
            </a:extLst>
          </p:cNvPr>
          <p:cNvSpPr/>
          <p:nvPr/>
        </p:nvSpPr>
        <p:spPr>
          <a:xfrm>
            <a:off x="2339487" y="1992768"/>
            <a:ext cx="1440000" cy="1440000"/>
          </a:xfrm>
          <a:prstGeom prst="rect">
            <a:avLst/>
          </a:prstGeom>
          <a:solidFill>
            <a:srgbClr val="6B29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bject 4">
            <a:extLst>
              <a:ext uri="{FF2B5EF4-FFF2-40B4-BE49-F238E27FC236}">
                <a16:creationId xmlns:a16="http://schemas.microsoft.com/office/drawing/2014/main" id="{A07E7E6D-60B1-8DBB-6E82-5B520F4A8EA0}"/>
              </a:ext>
            </a:extLst>
          </p:cNvPr>
          <p:cNvSpPr txBox="1"/>
          <p:nvPr/>
        </p:nvSpPr>
        <p:spPr>
          <a:xfrm>
            <a:off x="2456217" y="2828724"/>
            <a:ext cx="1306554" cy="523220"/>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#6B297B</a:t>
            </a:r>
          </a:p>
          <a:p>
            <a:pPr marL="12700" marR="5080">
              <a:lnSpc>
                <a:spcPct val="100000"/>
              </a:lnSpc>
              <a:spcBef>
                <a:spcPts val="100"/>
              </a:spcBef>
            </a:pPr>
            <a:r>
              <a:rPr lang="en-GB" sz="1050" dirty="0">
                <a:solidFill>
                  <a:schemeClr val="bg1"/>
                </a:solidFill>
                <a:cs typeface="Arial"/>
              </a:rPr>
              <a:t>iquality</a:t>
            </a:r>
          </a:p>
          <a:p>
            <a:pPr marL="12700" marR="5080">
              <a:lnSpc>
                <a:spcPct val="100000"/>
              </a:lnSpc>
              <a:spcBef>
                <a:spcPts val="100"/>
              </a:spcBef>
            </a:pPr>
            <a:r>
              <a:rPr lang="en-GB" sz="1050" dirty="0">
                <a:solidFill>
                  <a:schemeClr val="bg1"/>
                </a:solidFill>
                <a:cs typeface="Arial"/>
              </a:rPr>
              <a:t>PURPLE</a:t>
            </a:r>
          </a:p>
        </p:txBody>
      </p:sp>
      <p:sp>
        <p:nvSpPr>
          <p:cNvPr id="48" name="Rectangle 47">
            <a:extLst>
              <a:ext uri="{FF2B5EF4-FFF2-40B4-BE49-F238E27FC236}">
                <a16:creationId xmlns:a16="http://schemas.microsoft.com/office/drawing/2014/main" id="{4C67DFB8-043C-68B3-1278-0447B221A530}"/>
              </a:ext>
            </a:extLst>
          </p:cNvPr>
          <p:cNvSpPr/>
          <p:nvPr/>
        </p:nvSpPr>
        <p:spPr>
          <a:xfrm>
            <a:off x="3779487" y="1992768"/>
            <a:ext cx="1440000" cy="1440000"/>
          </a:xfrm>
          <a:prstGeom prst="rect">
            <a:avLst/>
          </a:prstGeom>
          <a:solidFill>
            <a:srgbClr val="2343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bject 4">
            <a:extLst>
              <a:ext uri="{FF2B5EF4-FFF2-40B4-BE49-F238E27FC236}">
                <a16:creationId xmlns:a16="http://schemas.microsoft.com/office/drawing/2014/main" id="{AB6C86B6-3350-BBFA-6433-7674DD1F4FF2}"/>
              </a:ext>
            </a:extLst>
          </p:cNvPr>
          <p:cNvSpPr txBox="1"/>
          <p:nvPr/>
        </p:nvSpPr>
        <p:spPr>
          <a:xfrm>
            <a:off x="3896217" y="2828724"/>
            <a:ext cx="1306554" cy="523220"/>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#234362</a:t>
            </a:r>
          </a:p>
          <a:p>
            <a:pPr marL="12700" marR="5080">
              <a:lnSpc>
                <a:spcPct val="100000"/>
              </a:lnSpc>
              <a:spcBef>
                <a:spcPts val="100"/>
              </a:spcBef>
            </a:pPr>
            <a:r>
              <a:rPr lang="en-GB" sz="1050" dirty="0" err="1">
                <a:solidFill>
                  <a:schemeClr val="bg1"/>
                </a:solidFill>
                <a:cs typeface="Arial"/>
              </a:rPr>
              <a:t>Sulava</a:t>
            </a:r>
            <a:endParaRPr lang="en-GB" sz="1050" dirty="0">
              <a:solidFill>
                <a:schemeClr val="bg1"/>
              </a:solidFill>
              <a:cs typeface="Arial"/>
            </a:endParaRPr>
          </a:p>
          <a:p>
            <a:pPr marL="12700" marR="5080">
              <a:lnSpc>
                <a:spcPct val="100000"/>
              </a:lnSpc>
              <a:spcBef>
                <a:spcPts val="100"/>
              </a:spcBef>
            </a:pPr>
            <a:r>
              <a:rPr lang="en-GB" sz="1050" dirty="0">
                <a:solidFill>
                  <a:schemeClr val="bg1"/>
                </a:solidFill>
                <a:cs typeface="Arial"/>
              </a:rPr>
              <a:t>BLUE-GREY</a:t>
            </a:r>
          </a:p>
        </p:txBody>
      </p:sp>
      <p:sp>
        <p:nvSpPr>
          <p:cNvPr id="51" name="Rectangle 50">
            <a:extLst>
              <a:ext uri="{FF2B5EF4-FFF2-40B4-BE49-F238E27FC236}">
                <a16:creationId xmlns:a16="http://schemas.microsoft.com/office/drawing/2014/main" id="{01CF45BD-F5DE-05A2-9DE0-A07CDD673BCE}"/>
              </a:ext>
            </a:extLst>
          </p:cNvPr>
          <p:cNvSpPr/>
          <p:nvPr/>
        </p:nvSpPr>
        <p:spPr>
          <a:xfrm>
            <a:off x="5219486" y="1992768"/>
            <a:ext cx="1440000" cy="1440000"/>
          </a:xfrm>
          <a:prstGeom prst="rect">
            <a:avLst/>
          </a:prstGeom>
          <a:solidFill>
            <a:srgbClr val="0C60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bject 4">
            <a:extLst>
              <a:ext uri="{FF2B5EF4-FFF2-40B4-BE49-F238E27FC236}">
                <a16:creationId xmlns:a16="http://schemas.microsoft.com/office/drawing/2014/main" id="{7DA684AC-E33C-5403-8FF6-DB9D3DFD1038}"/>
              </a:ext>
            </a:extLst>
          </p:cNvPr>
          <p:cNvSpPr txBox="1"/>
          <p:nvPr/>
        </p:nvSpPr>
        <p:spPr>
          <a:xfrm>
            <a:off x="5336216" y="2828724"/>
            <a:ext cx="1306554" cy="523220"/>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#0C60B7</a:t>
            </a:r>
          </a:p>
          <a:p>
            <a:pPr marL="12700" marR="5080">
              <a:lnSpc>
                <a:spcPct val="100000"/>
              </a:lnSpc>
              <a:spcBef>
                <a:spcPts val="100"/>
              </a:spcBef>
            </a:pPr>
            <a:r>
              <a:rPr lang="en-GB" sz="1050" dirty="0" err="1">
                <a:solidFill>
                  <a:schemeClr val="bg1"/>
                </a:solidFill>
                <a:cs typeface="Arial"/>
              </a:rPr>
              <a:t>Projectum</a:t>
            </a:r>
            <a:endParaRPr lang="en-GB" sz="1050" dirty="0">
              <a:solidFill>
                <a:schemeClr val="bg1"/>
              </a:solidFill>
              <a:cs typeface="Arial"/>
            </a:endParaRPr>
          </a:p>
          <a:p>
            <a:pPr marL="12700" marR="5080">
              <a:lnSpc>
                <a:spcPct val="100000"/>
              </a:lnSpc>
              <a:spcBef>
                <a:spcPts val="100"/>
              </a:spcBef>
            </a:pPr>
            <a:r>
              <a:rPr lang="en-GB" sz="1050" dirty="0">
                <a:solidFill>
                  <a:schemeClr val="bg1"/>
                </a:solidFill>
                <a:cs typeface="Arial"/>
              </a:rPr>
              <a:t>BLUE</a:t>
            </a:r>
          </a:p>
        </p:txBody>
      </p:sp>
      <p:sp>
        <p:nvSpPr>
          <p:cNvPr id="54" name="Rectangle 53">
            <a:extLst>
              <a:ext uri="{FF2B5EF4-FFF2-40B4-BE49-F238E27FC236}">
                <a16:creationId xmlns:a16="http://schemas.microsoft.com/office/drawing/2014/main" id="{0773F200-EBB7-317B-386E-52562E62B94B}"/>
              </a:ext>
            </a:extLst>
          </p:cNvPr>
          <p:cNvSpPr/>
          <p:nvPr/>
        </p:nvSpPr>
        <p:spPr>
          <a:xfrm>
            <a:off x="6659486" y="1992768"/>
            <a:ext cx="1440000" cy="1440000"/>
          </a:xfrm>
          <a:prstGeom prst="rect">
            <a:avLst/>
          </a:prstGeom>
          <a:solidFill>
            <a:srgbClr val="4D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bject 4">
            <a:extLst>
              <a:ext uri="{FF2B5EF4-FFF2-40B4-BE49-F238E27FC236}">
                <a16:creationId xmlns:a16="http://schemas.microsoft.com/office/drawing/2014/main" id="{07828262-CF23-D590-85FC-6FAEBA2EA5BC}"/>
              </a:ext>
            </a:extLst>
          </p:cNvPr>
          <p:cNvSpPr txBox="1"/>
          <p:nvPr/>
        </p:nvSpPr>
        <p:spPr>
          <a:xfrm>
            <a:off x="6776216" y="2828724"/>
            <a:ext cx="1306554" cy="523220"/>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#4DE6FF</a:t>
            </a:r>
          </a:p>
          <a:p>
            <a:pPr marL="12700" marR="5080">
              <a:lnSpc>
                <a:spcPct val="100000"/>
              </a:lnSpc>
              <a:spcBef>
                <a:spcPts val="100"/>
              </a:spcBef>
            </a:pPr>
            <a:r>
              <a:rPr lang="en-GB" sz="1050" dirty="0">
                <a:solidFill>
                  <a:schemeClr val="bg1"/>
                </a:solidFill>
                <a:cs typeface="Arial"/>
              </a:rPr>
              <a:t>Azure</a:t>
            </a:r>
          </a:p>
          <a:p>
            <a:pPr marL="12700" marR="5080">
              <a:lnSpc>
                <a:spcPct val="100000"/>
              </a:lnSpc>
              <a:spcBef>
                <a:spcPts val="100"/>
              </a:spcBef>
            </a:pPr>
            <a:r>
              <a:rPr lang="en-GB" sz="1050" dirty="0">
                <a:solidFill>
                  <a:schemeClr val="bg1"/>
                </a:solidFill>
                <a:cs typeface="Arial"/>
              </a:rPr>
              <a:t>BLUE</a:t>
            </a:r>
          </a:p>
        </p:txBody>
      </p:sp>
      <p:sp>
        <p:nvSpPr>
          <p:cNvPr id="56" name="Rectangle 55">
            <a:extLst>
              <a:ext uri="{FF2B5EF4-FFF2-40B4-BE49-F238E27FC236}">
                <a16:creationId xmlns:a16="http://schemas.microsoft.com/office/drawing/2014/main" id="{65B5411F-B0BD-8C99-A146-1F744DCE7371}"/>
              </a:ext>
            </a:extLst>
          </p:cNvPr>
          <p:cNvSpPr/>
          <p:nvPr/>
        </p:nvSpPr>
        <p:spPr>
          <a:xfrm>
            <a:off x="899487" y="3432768"/>
            <a:ext cx="1440000" cy="1440000"/>
          </a:xfrm>
          <a:prstGeom prst="rect">
            <a:avLst/>
          </a:prstGeom>
          <a:solidFill>
            <a:srgbClr val="43B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bject 4">
            <a:extLst>
              <a:ext uri="{FF2B5EF4-FFF2-40B4-BE49-F238E27FC236}">
                <a16:creationId xmlns:a16="http://schemas.microsoft.com/office/drawing/2014/main" id="{37FF2820-079D-57B9-DFAC-2609A39656A1}"/>
              </a:ext>
            </a:extLst>
          </p:cNvPr>
          <p:cNvSpPr txBox="1"/>
          <p:nvPr/>
        </p:nvSpPr>
        <p:spPr>
          <a:xfrm>
            <a:off x="1032934" y="4268724"/>
            <a:ext cx="1306554" cy="523220"/>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#43B4AA</a:t>
            </a:r>
          </a:p>
          <a:p>
            <a:pPr marL="12700" marR="5080">
              <a:lnSpc>
                <a:spcPct val="100000"/>
              </a:lnSpc>
              <a:spcBef>
                <a:spcPts val="100"/>
              </a:spcBef>
            </a:pPr>
            <a:r>
              <a:rPr lang="en-GB" sz="1050" dirty="0">
                <a:solidFill>
                  <a:schemeClr val="bg1"/>
                </a:solidFill>
                <a:cs typeface="Arial"/>
              </a:rPr>
              <a:t>2Foqus</a:t>
            </a:r>
          </a:p>
          <a:p>
            <a:pPr marL="12700" marR="5080">
              <a:lnSpc>
                <a:spcPct val="100000"/>
              </a:lnSpc>
              <a:spcBef>
                <a:spcPts val="100"/>
              </a:spcBef>
            </a:pPr>
            <a:r>
              <a:rPr lang="en-GB" sz="1050" dirty="0">
                <a:solidFill>
                  <a:schemeClr val="bg1"/>
                </a:solidFill>
                <a:cs typeface="Arial"/>
              </a:rPr>
              <a:t>MINT</a:t>
            </a:r>
          </a:p>
        </p:txBody>
      </p:sp>
      <p:sp>
        <p:nvSpPr>
          <p:cNvPr id="59" name="Rectangle 58">
            <a:extLst>
              <a:ext uri="{FF2B5EF4-FFF2-40B4-BE49-F238E27FC236}">
                <a16:creationId xmlns:a16="http://schemas.microsoft.com/office/drawing/2014/main" id="{3EA65637-255F-8733-8FE5-66EC2A57D7A9}"/>
              </a:ext>
            </a:extLst>
          </p:cNvPr>
          <p:cNvSpPr/>
          <p:nvPr/>
        </p:nvSpPr>
        <p:spPr>
          <a:xfrm>
            <a:off x="2339487" y="3432768"/>
            <a:ext cx="1440000" cy="1440000"/>
          </a:xfrm>
          <a:prstGeom prst="rect">
            <a:avLst/>
          </a:prstGeom>
          <a:solidFill>
            <a:srgbClr val="7EBA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bject 4">
            <a:extLst>
              <a:ext uri="{FF2B5EF4-FFF2-40B4-BE49-F238E27FC236}">
                <a16:creationId xmlns:a16="http://schemas.microsoft.com/office/drawing/2014/main" id="{B383B36F-7907-6D98-673D-012DB9FA7BC7}"/>
              </a:ext>
            </a:extLst>
          </p:cNvPr>
          <p:cNvSpPr txBox="1"/>
          <p:nvPr/>
        </p:nvSpPr>
        <p:spPr>
          <a:xfrm>
            <a:off x="2456217" y="4268724"/>
            <a:ext cx="1306554" cy="510396"/>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#7EBA02</a:t>
            </a:r>
          </a:p>
          <a:p>
            <a:pPr marL="12700" marR="5080">
              <a:lnSpc>
                <a:spcPct val="100000"/>
              </a:lnSpc>
              <a:spcBef>
                <a:spcPts val="100"/>
              </a:spcBef>
            </a:pPr>
            <a:r>
              <a:rPr lang="en-GB" sz="1050" dirty="0">
                <a:solidFill>
                  <a:schemeClr val="bg1"/>
                </a:solidFill>
                <a:cs typeface="Arial"/>
              </a:rPr>
              <a:t>Microsoft</a:t>
            </a:r>
            <a:br>
              <a:rPr lang="en-GB" sz="1050" dirty="0">
                <a:solidFill>
                  <a:schemeClr val="bg1"/>
                </a:solidFill>
                <a:cs typeface="Arial"/>
              </a:rPr>
            </a:br>
            <a:r>
              <a:rPr lang="en-GB" sz="1050" dirty="0">
                <a:solidFill>
                  <a:schemeClr val="bg1"/>
                </a:solidFill>
                <a:cs typeface="Arial"/>
              </a:rPr>
              <a:t>GREEN</a:t>
            </a:r>
          </a:p>
        </p:txBody>
      </p:sp>
      <p:sp>
        <p:nvSpPr>
          <p:cNvPr id="62" name="Rectangle 61">
            <a:extLst>
              <a:ext uri="{FF2B5EF4-FFF2-40B4-BE49-F238E27FC236}">
                <a16:creationId xmlns:a16="http://schemas.microsoft.com/office/drawing/2014/main" id="{17A2EA31-A6CD-21E0-E55E-BEF1CD42BE63}"/>
              </a:ext>
            </a:extLst>
          </p:cNvPr>
          <p:cNvSpPr/>
          <p:nvPr/>
        </p:nvSpPr>
        <p:spPr>
          <a:xfrm>
            <a:off x="3779487" y="3432768"/>
            <a:ext cx="1440000" cy="1440000"/>
          </a:xfrm>
          <a:prstGeom prst="rect">
            <a:avLst/>
          </a:prstGeom>
          <a:solidFill>
            <a:srgbClr val="D146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bject 4">
            <a:extLst>
              <a:ext uri="{FF2B5EF4-FFF2-40B4-BE49-F238E27FC236}">
                <a16:creationId xmlns:a16="http://schemas.microsoft.com/office/drawing/2014/main" id="{5A48AB10-26CC-6BE3-0D43-F2D6D3DA3EAC}"/>
              </a:ext>
            </a:extLst>
          </p:cNvPr>
          <p:cNvSpPr txBox="1"/>
          <p:nvPr/>
        </p:nvSpPr>
        <p:spPr>
          <a:xfrm>
            <a:off x="3896217" y="4268724"/>
            <a:ext cx="1306554" cy="510396"/>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#D14627</a:t>
            </a:r>
          </a:p>
          <a:p>
            <a:pPr marL="12700" marR="5080">
              <a:lnSpc>
                <a:spcPct val="100000"/>
              </a:lnSpc>
              <a:spcBef>
                <a:spcPts val="100"/>
              </a:spcBef>
            </a:pPr>
            <a:r>
              <a:rPr lang="en-GB" sz="1050" dirty="0" err="1">
                <a:solidFill>
                  <a:schemeClr val="bg1"/>
                </a:solidFill>
                <a:cs typeface="Arial"/>
              </a:rPr>
              <a:t>Cmotions</a:t>
            </a:r>
            <a:br>
              <a:rPr lang="en-GB" sz="1050" dirty="0">
                <a:solidFill>
                  <a:schemeClr val="bg1"/>
                </a:solidFill>
                <a:cs typeface="Arial"/>
              </a:rPr>
            </a:br>
            <a:r>
              <a:rPr lang="en-GB" sz="1050" dirty="0">
                <a:solidFill>
                  <a:schemeClr val="bg1"/>
                </a:solidFill>
                <a:cs typeface="Arial"/>
              </a:rPr>
              <a:t>LIGHT BROWN</a:t>
            </a:r>
          </a:p>
        </p:txBody>
      </p:sp>
      <p:sp>
        <p:nvSpPr>
          <p:cNvPr id="65" name="Rectangle 64">
            <a:extLst>
              <a:ext uri="{FF2B5EF4-FFF2-40B4-BE49-F238E27FC236}">
                <a16:creationId xmlns:a16="http://schemas.microsoft.com/office/drawing/2014/main" id="{8BDFF776-7D2D-9CB6-63DE-67CA06E5CCD7}"/>
              </a:ext>
            </a:extLst>
          </p:cNvPr>
          <p:cNvSpPr/>
          <p:nvPr/>
        </p:nvSpPr>
        <p:spPr>
          <a:xfrm>
            <a:off x="5219486" y="3432768"/>
            <a:ext cx="1440000" cy="1440000"/>
          </a:xfrm>
          <a:prstGeom prst="rect">
            <a:avLst/>
          </a:prstGeom>
          <a:solidFill>
            <a:srgbClr val="8F1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bject 4">
            <a:extLst>
              <a:ext uri="{FF2B5EF4-FFF2-40B4-BE49-F238E27FC236}">
                <a16:creationId xmlns:a16="http://schemas.microsoft.com/office/drawing/2014/main" id="{1C666E70-CF86-55D8-F004-F69DF82139E6}"/>
              </a:ext>
            </a:extLst>
          </p:cNvPr>
          <p:cNvSpPr txBox="1"/>
          <p:nvPr/>
        </p:nvSpPr>
        <p:spPr>
          <a:xfrm>
            <a:off x="5336216" y="4110678"/>
            <a:ext cx="1306554" cy="684803"/>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#8F1018</a:t>
            </a:r>
          </a:p>
          <a:p>
            <a:pPr marL="12700" marR="5080">
              <a:lnSpc>
                <a:spcPct val="100000"/>
              </a:lnSpc>
              <a:spcBef>
                <a:spcPts val="100"/>
              </a:spcBef>
            </a:pPr>
            <a:r>
              <a:rPr lang="en-GB" sz="1050" dirty="0">
                <a:solidFill>
                  <a:schemeClr val="bg1"/>
                </a:solidFill>
                <a:cs typeface="Arial"/>
              </a:rPr>
              <a:t>Focus Enterprise Solutions</a:t>
            </a:r>
            <a:br>
              <a:rPr lang="en-GB" sz="1050" dirty="0">
                <a:solidFill>
                  <a:schemeClr val="bg1"/>
                </a:solidFill>
                <a:cs typeface="Arial"/>
              </a:rPr>
            </a:br>
            <a:r>
              <a:rPr lang="en-GB" sz="1050" dirty="0">
                <a:solidFill>
                  <a:schemeClr val="bg1"/>
                </a:solidFill>
                <a:cs typeface="Arial"/>
              </a:rPr>
              <a:t>DARK BROWN</a:t>
            </a:r>
          </a:p>
        </p:txBody>
      </p:sp>
      <p:sp>
        <p:nvSpPr>
          <p:cNvPr id="68" name="Rectangle 67">
            <a:extLst>
              <a:ext uri="{FF2B5EF4-FFF2-40B4-BE49-F238E27FC236}">
                <a16:creationId xmlns:a16="http://schemas.microsoft.com/office/drawing/2014/main" id="{7A5CA148-FA73-FA75-CC51-03DA391E3A58}"/>
              </a:ext>
            </a:extLst>
          </p:cNvPr>
          <p:cNvSpPr/>
          <p:nvPr/>
        </p:nvSpPr>
        <p:spPr>
          <a:xfrm>
            <a:off x="6659486" y="3432768"/>
            <a:ext cx="1440000" cy="1440000"/>
          </a:xfrm>
          <a:prstGeom prst="rect">
            <a:avLst/>
          </a:prstGeom>
          <a:solidFill>
            <a:srgbClr val="FF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bject 4">
            <a:extLst>
              <a:ext uri="{FF2B5EF4-FFF2-40B4-BE49-F238E27FC236}">
                <a16:creationId xmlns:a16="http://schemas.microsoft.com/office/drawing/2014/main" id="{A331CE24-309C-C41D-47CF-CEF3ADEE57FD}"/>
              </a:ext>
            </a:extLst>
          </p:cNvPr>
          <p:cNvSpPr txBox="1"/>
          <p:nvPr/>
        </p:nvSpPr>
        <p:spPr>
          <a:xfrm>
            <a:off x="6776216" y="4268724"/>
            <a:ext cx="1306554" cy="523220"/>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#FF2600</a:t>
            </a:r>
          </a:p>
          <a:p>
            <a:pPr marL="12700" marR="5080">
              <a:lnSpc>
                <a:spcPct val="100000"/>
              </a:lnSpc>
              <a:spcBef>
                <a:spcPts val="100"/>
              </a:spcBef>
            </a:pPr>
            <a:r>
              <a:rPr lang="en-GB" sz="1050" dirty="0">
                <a:solidFill>
                  <a:schemeClr val="bg1"/>
                </a:solidFill>
                <a:cs typeface="Arial"/>
              </a:rPr>
              <a:t>TRUE</a:t>
            </a:r>
          </a:p>
          <a:p>
            <a:pPr marL="12700" marR="5080">
              <a:lnSpc>
                <a:spcPct val="100000"/>
              </a:lnSpc>
              <a:spcBef>
                <a:spcPts val="100"/>
              </a:spcBef>
            </a:pPr>
            <a:r>
              <a:rPr lang="en-GB" sz="1050" dirty="0">
                <a:solidFill>
                  <a:schemeClr val="bg1"/>
                </a:solidFill>
                <a:cs typeface="Arial"/>
              </a:rPr>
              <a:t>RED</a:t>
            </a:r>
          </a:p>
        </p:txBody>
      </p:sp>
      <p:sp>
        <p:nvSpPr>
          <p:cNvPr id="70" name="Rectangle 69">
            <a:extLst>
              <a:ext uri="{FF2B5EF4-FFF2-40B4-BE49-F238E27FC236}">
                <a16:creationId xmlns:a16="http://schemas.microsoft.com/office/drawing/2014/main" id="{59E4F140-9988-95DC-3A39-F28B0A807E37}"/>
              </a:ext>
            </a:extLst>
          </p:cNvPr>
          <p:cNvSpPr/>
          <p:nvPr/>
        </p:nvSpPr>
        <p:spPr>
          <a:xfrm>
            <a:off x="899487" y="4872768"/>
            <a:ext cx="1440000" cy="1440000"/>
          </a:xfrm>
          <a:prstGeom prst="rect">
            <a:avLst/>
          </a:prstGeom>
          <a:solidFill>
            <a:srgbClr val="F951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bject 4">
            <a:extLst>
              <a:ext uri="{FF2B5EF4-FFF2-40B4-BE49-F238E27FC236}">
                <a16:creationId xmlns:a16="http://schemas.microsoft.com/office/drawing/2014/main" id="{37A9A17C-B7E6-2ED0-F4CD-5347F65FD597}"/>
              </a:ext>
            </a:extLst>
          </p:cNvPr>
          <p:cNvSpPr txBox="1"/>
          <p:nvPr/>
        </p:nvSpPr>
        <p:spPr>
          <a:xfrm>
            <a:off x="1032934" y="5708724"/>
            <a:ext cx="1306554" cy="510396"/>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#F9510B</a:t>
            </a:r>
          </a:p>
          <a:p>
            <a:pPr marL="12700" marR="5080">
              <a:lnSpc>
                <a:spcPct val="100000"/>
              </a:lnSpc>
              <a:spcBef>
                <a:spcPts val="100"/>
              </a:spcBef>
            </a:pPr>
            <a:r>
              <a:rPr lang="en-GB" sz="1050" dirty="0">
                <a:solidFill>
                  <a:schemeClr val="bg1"/>
                </a:solidFill>
                <a:cs typeface="Arial"/>
              </a:rPr>
              <a:t>Delegate</a:t>
            </a:r>
            <a:br>
              <a:rPr lang="en-GB" sz="1050" dirty="0">
                <a:solidFill>
                  <a:schemeClr val="bg1"/>
                </a:solidFill>
                <a:cs typeface="Arial"/>
              </a:rPr>
            </a:br>
            <a:r>
              <a:rPr lang="en-GB" sz="1050" dirty="0">
                <a:solidFill>
                  <a:schemeClr val="bg1"/>
                </a:solidFill>
                <a:cs typeface="Arial"/>
              </a:rPr>
              <a:t>DARK ORANGE</a:t>
            </a:r>
          </a:p>
        </p:txBody>
      </p:sp>
      <p:sp>
        <p:nvSpPr>
          <p:cNvPr id="73" name="Rectangle 72">
            <a:extLst>
              <a:ext uri="{FF2B5EF4-FFF2-40B4-BE49-F238E27FC236}">
                <a16:creationId xmlns:a16="http://schemas.microsoft.com/office/drawing/2014/main" id="{5D8980E1-1D9E-7569-AE27-6646848173BE}"/>
              </a:ext>
            </a:extLst>
          </p:cNvPr>
          <p:cNvSpPr/>
          <p:nvPr/>
        </p:nvSpPr>
        <p:spPr>
          <a:xfrm>
            <a:off x="2339487" y="4872768"/>
            <a:ext cx="1440000" cy="1440000"/>
          </a:xfrm>
          <a:prstGeom prst="rect">
            <a:avLst/>
          </a:prstGeom>
          <a:solidFill>
            <a:srgbClr val="E286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bject 4">
            <a:extLst>
              <a:ext uri="{FF2B5EF4-FFF2-40B4-BE49-F238E27FC236}">
                <a16:creationId xmlns:a16="http://schemas.microsoft.com/office/drawing/2014/main" id="{651AFE3C-228D-C830-CA47-E98D086BC2A7}"/>
              </a:ext>
            </a:extLst>
          </p:cNvPr>
          <p:cNvSpPr txBox="1"/>
          <p:nvPr/>
        </p:nvSpPr>
        <p:spPr>
          <a:xfrm>
            <a:off x="2456217" y="5708724"/>
            <a:ext cx="1306554" cy="510396"/>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#E28602</a:t>
            </a:r>
          </a:p>
          <a:p>
            <a:pPr marL="12700" marR="5080">
              <a:lnSpc>
                <a:spcPct val="100000"/>
              </a:lnSpc>
              <a:spcBef>
                <a:spcPts val="100"/>
              </a:spcBef>
            </a:pPr>
            <a:r>
              <a:rPr lang="en-GB" sz="1050" dirty="0">
                <a:solidFill>
                  <a:schemeClr val="bg1"/>
                </a:solidFill>
                <a:cs typeface="Arial"/>
              </a:rPr>
              <a:t>DMP</a:t>
            </a:r>
            <a:br>
              <a:rPr lang="en-GB" sz="1050" dirty="0">
                <a:solidFill>
                  <a:schemeClr val="bg1"/>
                </a:solidFill>
                <a:cs typeface="Arial"/>
              </a:rPr>
            </a:br>
            <a:r>
              <a:rPr lang="en-GB" sz="1050" dirty="0">
                <a:solidFill>
                  <a:schemeClr val="bg1"/>
                </a:solidFill>
                <a:cs typeface="Arial"/>
              </a:rPr>
              <a:t>ORANGE</a:t>
            </a:r>
          </a:p>
        </p:txBody>
      </p:sp>
      <p:sp>
        <p:nvSpPr>
          <p:cNvPr id="76" name="Rectangle 75">
            <a:extLst>
              <a:ext uri="{FF2B5EF4-FFF2-40B4-BE49-F238E27FC236}">
                <a16:creationId xmlns:a16="http://schemas.microsoft.com/office/drawing/2014/main" id="{7CF5CDAA-3D15-FA50-8674-1C1A0194C65C}"/>
              </a:ext>
            </a:extLst>
          </p:cNvPr>
          <p:cNvSpPr/>
          <p:nvPr/>
        </p:nvSpPr>
        <p:spPr>
          <a:xfrm>
            <a:off x="3779487" y="4872768"/>
            <a:ext cx="1440000" cy="1440000"/>
          </a:xfrm>
          <a:prstGeom prst="rect">
            <a:avLst/>
          </a:prstGeom>
          <a:solidFill>
            <a:srgbClr val="F69F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bject 4">
            <a:extLst>
              <a:ext uri="{FF2B5EF4-FFF2-40B4-BE49-F238E27FC236}">
                <a16:creationId xmlns:a16="http://schemas.microsoft.com/office/drawing/2014/main" id="{8D59DEE8-2048-3A18-583C-912C34B08545}"/>
              </a:ext>
            </a:extLst>
          </p:cNvPr>
          <p:cNvSpPr txBox="1"/>
          <p:nvPr/>
        </p:nvSpPr>
        <p:spPr>
          <a:xfrm>
            <a:off x="3896217" y="5708724"/>
            <a:ext cx="1306554" cy="510396"/>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#F69F44</a:t>
            </a:r>
          </a:p>
          <a:p>
            <a:pPr marL="12700" marR="5080">
              <a:lnSpc>
                <a:spcPct val="100000"/>
              </a:lnSpc>
              <a:spcBef>
                <a:spcPts val="100"/>
              </a:spcBef>
            </a:pPr>
            <a:r>
              <a:rPr lang="en-GB" sz="1050" dirty="0">
                <a:solidFill>
                  <a:schemeClr val="bg1"/>
                </a:solidFill>
                <a:cs typeface="Arial"/>
              </a:rPr>
              <a:t>GAC</a:t>
            </a:r>
            <a:br>
              <a:rPr lang="en-GB" sz="1050" dirty="0">
                <a:solidFill>
                  <a:schemeClr val="bg1"/>
                </a:solidFill>
                <a:cs typeface="Arial"/>
              </a:rPr>
            </a:br>
            <a:r>
              <a:rPr lang="en-GB" sz="1050" dirty="0">
                <a:solidFill>
                  <a:schemeClr val="bg1"/>
                </a:solidFill>
                <a:cs typeface="Arial"/>
              </a:rPr>
              <a:t>GOLD</a:t>
            </a:r>
          </a:p>
        </p:txBody>
      </p:sp>
      <p:sp>
        <p:nvSpPr>
          <p:cNvPr id="79" name="Rectangle 78">
            <a:extLst>
              <a:ext uri="{FF2B5EF4-FFF2-40B4-BE49-F238E27FC236}">
                <a16:creationId xmlns:a16="http://schemas.microsoft.com/office/drawing/2014/main" id="{BD85E086-1FD8-6486-7BEF-017B47B758E5}"/>
              </a:ext>
            </a:extLst>
          </p:cNvPr>
          <p:cNvSpPr/>
          <p:nvPr/>
        </p:nvSpPr>
        <p:spPr>
          <a:xfrm>
            <a:off x="5219486" y="4872768"/>
            <a:ext cx="1440000" cy="1440000"/>
          </a:xfrm>
          <a:prstGeom prst="rect">
            <a:avLst/>
          </a:prstGeom>
          <a:solidFill>
            <a:srgbClr val="FFD7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bject 4">
            <a:extLst>
              <a:ext uri="{FF2B5EF4-FFF2-40B4-BE49-F238E27FC236}">
                <a16:creationId xmlns:a16="http://schemas.microsoft.com/office/drawing/2014/main" id="{73971EE8-F1C0-BAC1-5E4A-091E8078012F}"/>
              </a:ext>
            </a:extLst>
          </p:cNvPr>
          <p:cNvSpPr txBox="1"/>
          <p:nvPr/>
        </p:nvSpPr>
        <p:spPr>
          <a:xfrm>
            <a:off x="5336216" y="5708724"/>
            <a:ext cx="1306554" cy="523220"/>
          </a:xfrm>
          <a:prstGeom prst="rect">
            <a:avLst/>
          </a:prstGeom>
        </p:spPr>
        <p:txBody>
          <a:bodyPr vert="horz" wrap="square" lIns="0" tIns="12700" rIns="0" bIns="0" rtlCol="0">
            <a:spAutoFit/>
          </a:bodyPr>
          <a:lstStyle/>
          <a:p>
            <a:pPr marL="12700" marR="5080">
              <a:spcBef>
                <a:spcPts val="100"/>
              </a:spcBef>
            </a:pPr>
            <a:r>
              <a:rPr lang="en-GB" sz="1050" dirty="0">
                <a:solidFill>
                  <a:schemeClr val="bg1"/>
                </a:solidFill>
                <a:cs typeface="Arial"/>
              </a:rPr>
              <a:t>HEX #FFD717</a:t>
            </a:r>
          </a:p>
          <a:p>
            <a:pPr marL="12700" marR="5080">
              <a:lnSpc>
                <a:spcPct val="100000"/>
              </a:lnSpc>
              <a:spcBef>
                <a:spcPts val="100"/>
              </a:spcBef>
            </a:pPr>
            <a:r>
              <a:rPr lang="en-GB" sz="1050" dirty="0">
                <a:solidFill>
                  <a:schemeClr val="bg1"/>
                </a:solidFill>
                <a:cs typeface="Arial"/>
              </a:rPr>
              <a:t>Old</a:t>
            </a:r>
          </a:p>
          <a:p>
            <a:pPr marL="12700" marR="5080">
              <a:lnSpc>
                <a:spcPct val="100000"/>
              </a:lnSpc>
              <a:spcBef>
                <a:spcPts val="100"/>
              </a:spcBef>
            </a:pPr>
            <a:r>
              <a:rPr lang="en-GB" sz="1050" dirty="0">
                <a:solidFill>
                  <a:schemeClr val="bg1"/>
                </a:solidFill>
                <a:cs typeface="Arial"/>
              </a:rPr>
              <a:t>YELLOW</a:t>
            </a:r>
          </a:p>
        </p:txBody>
      </p:sp>
    </p:spTree>
    <p:extLst>
      <p:ext uri="{BB962C8B-B14F-4D97-AF65-F5344CB8AC3E}">
        <p14:creationId xmlns:p14="http://schemas.microsoft.com/office/powerpoint/2010/main" val="123539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C362F39-85A0-584C-47CD-7D758C49991E}"/>
              </a:ext>
            </a:extLst>
          </p:cNvPr>
          <p:cNvSpPr>
            <a:spLocks noGrp="1"/>
          </p:cNvSpPr>
          <p:nvPr>
            <p:ph type="body" sz="quarter" idx="11"/>
          </p:nvPr>
        </p:nvSpPr>
        <p:spPr/>
        <p:txBody>
          <a:bodyPr/>
          <a:lstStyle/>
          <a:p>
            <a:pPr marL="0" indent="0">
              <a:buNone/>
            </a:pPr>
            <a:r>
              <a:rPr lang="en-US" b="1" dirty="0">
                <a:solidFill>
                  <a:schemeClr val="bg1"/>
                </a:solidFill>
              </a:rPr>
              <a:t>Styling</a:t>
            </a:r>
          </a:p>
          <a:p>
            <a:pPr marL="0" indent="0">
              <a:buNone/>
            </a:pPr>
            <a:r>
              <a:rPr lang="en-US" dirty="0">
                <a:solidFill>
                  <a:schemeClr val="bg1"/>
                </a:solidFill>
              </a:rPr>
              <a:t>Keep it simple – such as using data labels instead of gridlines and vertical axis.</a:t>
            </a:r>
          </a:p>
        </p:txBody>
      </p:sp>
      <p:sp>
        <p:nvSpPr>
          <p:cNvPr id="4" name="Title 3">
            <a:extLst>
              <a:ext uri="{FF2B5EF4-FFF2-40B4-BE49-F238E27FC236}">
                <a16:creationId xmlns:a16="http://schemas.microsoft.com/office/drawing/2014/main" id="{83418DDE-32E5-1CE6-BBFB-D2FB832B2B4E}"/>
              </a:ext>
            </a:extLst>
          </p:cNvPr>
          <p:cNvSpPr>
            <a:spLocks noGrp="1"/>
          </p:cNvSpPr>
          <p:nvPr>
            <p:ph type="title"/>
          </p:nvPr>
        </p:nvSpPr>
        <p:spPr/>
        <p:txBody>
          <a:bodyPr/>
          <a:lstStyle/>
          <a:p>
            <a:r>
              <a:rPr lang="en-US" dirty="0"/>
              <a:t>Chart </a:t>
            </a:r>
            <a:r>
              <a:rPr lang="en-US" b="1" dirty="0"/>
              <a:t>basics</a:t>
            </a:r>
          </a:p>
        </p:txBody>
      </p:sp>
      <p:graphicFrame>
        <p:nvGraphicFramePr>
          <p:cNvPr id="7" name="Chart Placeholder 6">
            <a:extLst>
              <a:ext uri="{FF2B5EF4-FFF2-40B4-BE49-F238E27FC236}">
                <a16:creationId xmlns:a16="http://schemas.microsoft.com/office/drawing/2014/main" id="{EA8A2F5F-7C15-8AAB-11CD-03223A6B4B04}"/>
              </a:ext>
            </a:extLst>
          </p:cNvPr>
          <p:cNvGraphicFramePr>
            <a:graphicFrameLocks noGrp="1"/>
          </p:cNvGraphicFramePr>
          <p:nvPr>
            <p:ph type="chart" sz="quarter" idx="4294967295"/>
            <p:extLst>
              <p:ext uri="{D42A27DB-BD31-4B8C-83A1-F6EECF244321}">
                <p14:modId xmlns:p14="http://schemas.microsoft.com/office/powerpoint/2010/main" val="2606404369"/>
              </p:ext>
            </p:extLst>
          </p:nvPr>
        </p:nvGraphicFramePr>
        <p:xfrm>
          <a:off x="535706" y="2089150"/>
          <a:ext cx="7421563" cy="37925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015747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7E4C4CC-97C3-DF05-9E57-5E34602AE8A2}"/>
              </a:ext>
            </a:extLst>
          </p:cNvPr>
          <p:cNvSpPr>
            <a:spLocks noGrp="1"/>
          </p:cNvSpPr>
          <p:nvPr>
            <p:ph type="body" sz="quarter" idx="11"/>
          </p:nvPr>
        </p:nvSpPr>
        <p:spPr/>
        <p:txBody>
          <a:bodyPr/>
          <a:lstStyle/>
          <a:p>
            <a:pPr marL="0" indent="0">
              <a:buNone/>
            </a:pPr>
            <a:r>
              <a:rPr lang="en-US" b="1" dirty="0">
                <a:solidFill>
                  <a:schemeClr val="bg1"/>
                </a:solidFill>
              </a:rPr>
              <a:t>Space</a:t>
            </a:r>
          </a:p>
          <a:p>
            <a:pPr marL="0" indent="0">
              <a:buNone/>
            </a:pPr>
            <a:r>
              <a:rPr lang="en-US" dirty="0">
                <a:solidFill>
                  <a:schemeClr val="bg1"/>
                </a:solidFill>
              </a:rPr>
              <a:t>Clean style with narrow bars and space between each series.</a:t>
            </a:r>
          </a:p>
        </p:txBody>
      </p:sp>
      <p:sp>
        <p:nvSpPr>
          <p:cNvPr id="5" name="Title 4">
            <a:extLst>
              <a:ext uri="{FF2B5EF4-FFF2-40B4-BE49-F238E27FC236}">
                <a16:creationId xmlns:a16="http://schemas.microsoft.com/office/drawing/2014/main" id="{BD4DBB42-EB9B-2EB3-67A7-8F88AC4C2675}"/>
              </a:ext>
            </a:extLst>
          </p:cNvPr>
          <p:cNvSpPr>
            <a:spLocks noGrp="1"/>
          </p:cNvSpPr>
          <p:nvPr>
            <p:ph type="title"/>
          </p:nvPr>
        </p:nvSpPr>
        <p:spPr/>
        <p:txBody>
          <a:bodyPr/>
          <a:lstStyle/>
          <a:p>
            <a:r>
              <a:rPr lang="en-US" dirty="0"/>
              <a:t>Chart </a:t>
            </a:r>
            <a:r>
              <a:rPr lang="en-US" b="1" dirty="0"/>
              <a:t>basics</a:t>
            </a:r>
            <a:endParaRPr lang="en-US" dirty="0"/>
          </a:p>
        </p:txBody>
      </p:sp>
      <p:graphicFrame>
        <p:nvGraphicFramePr>
          <p:cNvPr id="8" name="Chart Placeholder 7">
            <a:extLst>
              <a:ext uri="{FF2B5EF4-FFF2-40B4-BE49-F238E27FC236}">
                <a16:creationId xmlns:a16="http://schemas.microsoft.com/office/drawing/2014/main" id="{C0345C95-78E1-FF8D-1465-FC4333EF7356}"/>
              </a:ext>
            </a:extLst>
          </p:cNvPr>
          <p:cNvGraphicFramePr>
            <a:graphicFrameLocks noGrp="1"/>
          </p:cNvGraphicFramePr>
          <p:nvPr>
            <p:ph type="chart" sz="quarter" idx="4294967295"/>
            <p:extLst>
              <p:ext uri="{D42A27DB-BD31-4B8C-83A1-F6EECF244321}">
                <p14:modId xmlns:p14="http://schemas.microsoft.com/office/powerpoint/2010/main" val="1170380449"/>
              </p:ext>
            </p:extLst>
          </p:nvPr>
        </p:nvGraphicFramePr>
        <p:xfrm>
          <a:off x="535706" y="2089150"/>
          <a:ext cx="7421563" cy="37925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0839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241FF17-4D5D-3279-E79A-7593DA4F6FB2}"/>
              </a:ext>
            </a:extLst>
          </p:cNvPr>
          <p:cNvSpPr>
            <a:spLocks noGrp="1"/>
          </p:cNvSpPr>
          <p:nvPr>
            <p:ph type="subTitle" idx="1"/>
          </p:nvPr>
        </p:nvSpPr>
        <p:spPr>
          <a:xfrm>
            <a:off x="828000" y="5773955"/>
            <a:ext cx="9276120" cy="427121"/>
          </a:xfrm>
        </p:spPr>
        <p:txBody>
          <a:bodyPr>
            <a:normAutofit/>
          </a:bodyPr>
          <a:lstStyle/>
          <a:p>
            <a:r>
              <a:rPr lang="en-US" sz="2000" b="0" dirty="0"/>
              <a:t>Body Content Sub Header - Slogan or tagline</a:t>
            </a:r>
          </a:p>
        </p:txBody>
      </p:sp>
      <p:pic>
        <p:nvPicPr>
          <p:cNvPr id="4" name="Picture 3">
            <a:extLst>
              <a:ext uri="{FF2B5EF4-FFF2-40B4-BE49-F238E27FC236}">
                <a16:creationId xmlns:a16="http://schemas.microsoft.com/office/drawing/2014/main" id="{CFBBB83D-5C2F-1DAC-6148-A33FB0A7F342}"/>
              </a:ext>
            </a:extLst>
          </p:cNvPr>
          <p:cNvPicPr>
            <a:picLocks noChangeAspect="1"/>
          </p:cNvPicPr>
          <p:nvPr/>
        </p:nvPicPr>
        <p:blipFill>
          <a:blip r:embed="rId2"/>
          <a:stretch>
            <a:fillRect/>
          </a:stretch>
        </p:blipFill>
        <p:spPr>
          <a:xfrm>
            <a:off x="827809" y="1732634"/>
            <a:ext cx="6939579" cy="2164752"/>
          </a:xfrm>
          <a:prstGeom prst="rect">
            <a:avLst/>
          </a:prstGeom>
        </p:spPr>
      </p:pic>
    </p:spTree>
    <p:extLst>
      <p:ext uri="{BB962C8B-B14F-4D97-AF65-F5344CB8AC3E}">
        <p14:creationId xmlns:p14="http://schemas.microsoft.com/office/powerpoint/2010/main" val="6300169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4D5126-53D3-734A-F214-791B42793367}"/>
              </a:ext>
            </a:extLst>
          </p:cNvPr>
          <p:cNvSpPr>
            <a:spLocks noGrp="1"/>
          </p:cNvSpPr>
          <p:nvPr>
            <p:ph type="body" sz="quarter" idx="11"/>
          </p:nvPr>
        </p:nvSpPr>
        <p:spPr/>
        <p:txBody>
          <a:bodyPr/>
          <a:lstStyle/>
          <a:p>
            <a:pPr marL="0" indent="0">
              <a:buNone/>
            </a:pPr>
            <a:r>
              <a:rPr lang="en-US" dirty="0">
                <a:solidFill>
                  <a:schemeClr val="bg1"/>
                </a:solidFill>
              </a:rPr>
              <a:t>Color</a:t>
            </a:r>
          </a:p>
          <a:p>
            <a:pPr marL="0" indent="0">
              <a:buNone/>
            </a:pPr>
            <a:r>
              <a:rPr lang="en-US" dirty="0">
                <a:solidFill>
                  <a:schemeClr val="bg1"/>
                </a:solidFill>
              </a:rPr>
              <a:t>Keep to the brand palette, using additional colors when needed.</a:t>
            </a:r>
          </a:p>
          <a:p>
            <a:pPr marL="0" indent="0">
              <a:buNone/>
            </a:pPr>
            <a:endParaRPr lang="en-US" dirty="0">
              <a:solidFill>
                <a:schemeClr val="bg1"/>
              </a:solidFill>
            </a:endParaRPr>
          </a:p>
          <a:p>
            <a:pPr marL="0" indent="0">
              <a:buNone/>
            </a:pPr>
            <a:endParaRPr lang="en-US" dirty="0">
              <a:solidFill>
                <a:schemeClr val="bg1"/>
              </a:solidFill>
            </a:endParaRPr>
          </a:p>
          <a:p>
            <a:pPr marL="0" indent="0">
              <a:buNone/>
            </a:pPr>
            <a:endParaRPr lang="en-US" dirty="0">
              <a:solidFill>
                <a:schemeClr val="bg1"/>
              </a:solidFill>
            </a:endParaRPr>
          </a:p>
        </p:txBody>
      </p:sp>
      <p:sp>
        <p:nvSpPr>
          <p:cNvPr id="4" name="Title 3">
            <a:extLst>
              <a:ext uri="{FF2B5EF4-FFF2-40B4-BE49-F238E27FC236}">
                <a16:creationId xmlns:a16="http://schemas.microsoft.com/office/drawing/2014/main" id="{F172043D-46BE-72B1-9274-30EAB3C275EB}"/>
              </a:ext>
            </a:extLst>
          </p:cNvPr>
          <p:cNvSpPr>
            <a:spLocks noGrp="1"/>
          </p:cNvSpPr>
          <p:nvPr>
            <p:ph type="title"/>
          </p:nvPr>
        </p:nvSpPr>
        <p:spPr/>
        <p:txBody>
          <a:bodyPr/>
          <a:lstStyle/>
          <a:p>
            <a:r>
              <a:rPr lang="en-US" dirty="0"/>
              <a:t>Chart </a:t>
            </a:r>
            <a:r>
              <a:rPr lang="en-US" b="1" dirty="0"/>
              <a:t>basics</a:t>
            </a:r>
          </a:p>
        </p:txBody>
      </p:sp>
      <p:graphicFrame>
        <p:nvGraphicFramePr>
          <p:cNvPr id="9" name="Chart Placeholder 5">
            <a:extLst>
              <a:ext uri="{FF2B5EF4-FFF2-40B4-BE49-F238E27FC236}">
                <a16:creationId xmlns:a16="http://schemas.microsoft.com/office/drawing/2014/main" id="{CFA52FE5-5EFB-E9E5-BA5A-457F8DF90C41}"/>
              </a:ext>
            </a:extLst>
          </p:cNvPr>
          <p:cNvGraphicFramePr>
            <a:graphicFrameLocks noGrp="1"/>
          </p:cNvGraphicFramePr>
          <p:nvPr>
            <p:ph type="chart" sz="quarter" idx="4294967295"/>
            <p:extLst>
              <p:ext uri="{D42A27DB-BD31-4B8C-83A1-F6EECF244321}">
                <p14:modId xmlns:p14="http://schemas.microsoft.com/office/powerpoint/2010/main" val="3606003568"/>
              </p:ext>
            </p:extLst>
          </p:nvPr>
        </p:nvGraphicFramePr>
        <p:xfrm>
          <a:off x="2768911" y="2017713"/>
          <a:ext cx="6423025" cy="40655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Table 10">
            <a:extLst>
              <a:ext uri="{FF2B5EF4-FFF2-40B4-BE49-F238E27FC236}">
                <a16:creationId xmlns:a16="http://schemas.microsoft.com/office/drawing/2014/main" id="{75E4CD23-0191-21CE-47E2-63AF27CD64DE}"/>
              </a:ext>
            </a:extLst>
          </p:cNvPr>
          <p:cNvGraphicFramePr>
            <a:graphicFrameLocks noGrp="1"/>
          </p:cNvGraphicFramePr>
          <p:nvPr>
            <p:extLst>
              <p:ext uri="{D42A27DB-BD31-4B8C-83A1-F6EECF244321}">
                <p14:modId xmlns:p14="http://schemas.microsoft.com/office/powerpoint/2010/main" val="4272973183"/>
              </p:ext>
            </p:extLst>
          </p:nvPr>
        </p:nvGraphicFramePr>
        <p:xfrm>
          <a:off x="831600" y="1888533"/>
          <a:ext cx="3900056" cy="4194566"/>
        </p:xfrm>
        <a:graphic>
          <a:graphicData uri="http://schemas.openxmlformats.org/drawingml/2006/table">
            <a:tbl>
              <a:tblPr firstRow="1" bandRow="1">
                <a:tableStyleId>{5C22544A-7EE6-4342-B048-85BDC9FD1C3A}</a:tableStyleId>
              </a:tblPr>
              <a:tblGrid>
                <a:gridCol w="832308">
                  <a:extLst>
                    <a:ext uri="{9D8B030D-6E8A-4147-A177-3AD203B41FA5}">
                      <a16:colId xmlns:a16="http://schemas.microsoft.com/office/drawing/2014/main" val="3097214742"/>
                    </a:ext>
                  </a:extLst>
                </a:gridCol>
                <a:gridCol w="599607">
                  <a:extLst>
                    <a:ext uri="{9D8B030D-6E8A-4147-A177-3AD203B41FA5}">
                      <a16:colId xmlns:a16="http://schemas.microsoft.com/office/drawing/2014/main" val="1382456124"/>
                    </a:ext>
                  </a:extLst>
                </a:gridCol>
                <a:gridCol w="539646">
                  <a:extLst>
                    <a:ext uri="{9D8B030D-6E8A-4147-A177-3AD203B41FA5}">
                      <a16:colId xmlns:a16="http://schemas.microsoft.com/office/drawing/2014/main" val="1457958989"/>
                    </a:ext>
                  </a:extLst>
                </a:gridCol>
                <a:gridCol w="1928495">
                  <a:extLst>
                    <a:ext uri="{9D8B030D-6E8A-4147-A177-3AD203B41FA5}">
                      <a16:colId xmlns:a16="http://schemas.microsoft.com/office/drawing/2014/main" val="1007396320"/>
                    </a:ext>
                  </a:extLst>
                </a:gridCol>
              </a:tblGrid>
              <a:tr h="0">
                <a:tc>
                  <a:txBody>
                    <a:bodyPr/>
                    <a:lstStyle/>
                    <a:p>
                      <a:r>
                        <a:rPr lang="en-US" sz="1000" dirty="0">
                          <a:solidFill>
                            <a:schemeClr val="tx1"/>
                          </a:solidFill>
                        </a:rPr>
                        <a:t>Forecast 2</a:t>
                      </a:r>
                      <a:br>
                        <a:rPr lang="en-US" sz="1000" dirty="0">
                          <a:solidFill>
                            <a:schemeClr val="tx1"/>
                          </a:solidFill>
                        </a:rPr>
                      </a:br>
                      <a:r>
                        <a:rPr lang="en-US" sz="1000" dirty="0">
                          <a:solidFill>
                            <a:schemeClr val="tx1"/>
                          </a:solidFill>
                        </a:rPr>
                        <a:t>EBITDA</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000" dirty="0">
                          <a:solidFill>
                            <a:schemeClr val="tx1"/>
                          </a:solidFill>
                        </a:rPr>
                        <a:t>Actual</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000" dirty="0">
                          <a:solidFill>
                            <a:schemeClr val="tx1"/>
                          </a:solidFill>
                        </a:rPr>
                        <a:t>FC2</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000" dirty="0">
                          <a:solidFill>
                            <a:schemeClr val="tx1"/>
                          </a:solidFill>
                        </a:rPr>
                        <a:t>Variance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69219729"/>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64181353"/>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94913505"/>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25550882"/>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83390614"/>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85077860"/>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54203996"/>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75879526"/>
                  </a:ext>
                </a:extLst>
              </a:tr>
            </a:tbl>
          </a:graphicData>
        </a:graphic>
      </p:graphicFrame>
    </p:spTree>
    <p:extLst>
      <p:ext uri="{BB962C8B-B14F-4D97-AF65-F5344CB8AC3E}">
        <p14:creationId xmlns:p14="http://schemas.microsoft.com/office/powerpoint/2010/main" val="1442375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D22DC-0F0B-6B4B-3E88-F76A7D392439}"/>
              </a:ext>
            </a:extLst>
          </p:cNvPr>
          <p:cNvSpPr>
            <a:spLocks noGrp="1"/>
          </p:cNvSpPr>
          <p:nvPr>
            <p:ph type="title"/>
          </p:nvPr>
        </p:nvSpPr>
        <p:spPr/>
        <p:txBody>
          <a:bodyPr/>
          <a:lstStyle/>
          <a:p>
            <a:r>
              <a:rPr lang="en-US" dirty="0"/>
              <a:t>Examples</a:t>
            </a:r>
          </a:p>
        </p:txBody>
      </p:sp>
    </p:spTree>
    <p:extLst>
      <p:ext uri="{BB962C8B-B14F-4D97-AF65-F5344CB8AC3E}">
        <p14:creationId xmlns:p14="http://schemas.microsoft.com/office/powerpoint/2010/main" val="33143201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D4DBB42-EB9B-2EB3-67A7-8F88AC4C2675}"/>
              </a:ext>
            </a:extLst>
          </p:cNvPr>
          <p:cNvSpPr>
            <a:spLocks noGrp="1"/>
          </p:cNvSpPr>
          <p:nvPr>
            <p:ph type="title"/>
          </p:nvPr>
        </p:nvSpPr>
        <p:spPr/>
        <p:txBody>
          <a:bodyPr/>
          <a:lstStyle/>
          <a:p>
            <a:r>
              <a:rPr lang="en-US" dirty="0"/>
              <a:t>Example </a:t>
            </a:r>
            <a:r>
              <a:rPr lang="en-US" b="1" dirty="0"/>
              <a:t>column chart</a:t>
            </a:r>
          </a:p>
        </p:txBody>
      </p:sp>
      <p:graphicFrame>
        <p:nvGraphicFramePr>
          <p:cNvPr id="8" name="Chart Placeholder 7">
            <a:extLst>
              <a:ext uri="{FF2B5EF4-FFF2-40B4-BE49-F238E27FC236}">
                <a16:creationId xmlns:a16="http://schemas.microsoft.com/office/drawing/2014/main" id="{C0345C95-78E1-FF8D-1465-FC4333EF7356}"/>
              </a:ext>
            </a:extLst>
          </p:cNvPr>
          <p:cNvGraphicFramePr>
            <a:graphicFrameLocks noGrp="1"/>
          </p:cNvGraphicFramePr>
          <p:nvPr>
            <p:ph type="chart" sz="quarter" idx="4294967295"/>
            <p:extLst>
              <p:ext uri="{D42A27DB-BD31-4B8C-83A1-F6EECF244321}">
                <p14:modId xmlns:p14="http://schemas.microsoft.com/office/powerpoint/2010/main" val="3211634366"/>
              </p:ext>
            </p:extLst>
          </p:nvPr>
        </p:nvGraphicFramePr>
        <p:xfrm>
          <a:off x="844550" y="1798638"/>
          <a:ext cx="10502900" cy="37925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061298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D4DBB42-EB9B-2EB3-67A7-8F88AC4C2675}"/>
              </a:ext>
            </a:extLst>
          </p:cNvPr>
          <p:cNvSpPr>
            <a:spLocks noGrp="1"/>
          </p:cNvSpPr>
          <p:nvPr>
            <p:ph type="title"/>
          </p:nvPr>
        </p:nvSpPr>
        <p:spPr/>
        <p:txBody>
          <a:bodyPr/>
          <a:lstStyle/>
          <a:p>
            <a:r>
              <a:rPr lang="en-US" dirty="0"/>
              <a:t>Example </a:t>
            </a:r>
            <a:r>
              <a:rPr lang="en-US" b="1" dirty="0"/>
              <a:t>column chart</a:t>
            </a:r>
          </a:p>
        </p:txBody>
      </p:sp>
      <p:graphicFrame>
        <p:nvGraphicFramePr>
          <p:cNvPr id="8" name="Chart Placeholder 7">
            <a:extLst>
              <a:ext uri="{FF2B5EF4-FFF2-40B4-BE49-F238E27FC236}">
                <a16:creationId xmlns:a16="http://schemas.microsoft.com/office/drawing/2014/main" id="{C0345C95-78E1-FF8D-1465-FC4333EF7356}"/>
              </a:ext>
            </a:extLst>
          </p:cNvPr>
          <p:cNvGraphicFramePr>
            <a:graphicFrameLocks noGrp="1"/>
          </p:cNvGraphicFramePr>
          <p:nvPr>
            <p:ph type="chart" sz="quarter" idx="4294967295"/>
            <p:extLst>
              <p:ext uri="{D42A27DB-BD31-4B8C-83A1-F6EECF244321}">
                <p14:modId xmlns:p14="http://schemas.microsoft.com/office/powerpoint/2010/main" val="1954839923"/>
              </p:ext>
            </p:extLst>
          </p:nvPr>
        </p:nvGraphicFramePr>
        <p:xfrm>
          <a:off x="844550" y="1798638"/>
          <a:ext cx="10502900" cy="37925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390448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D4DBB42-EB9B-2EB3-67A7-8F88AC4C2675}"/>
              </a:ext>
            </a:extLst>
          </p:cNvPr>
          <p:cNvSpPr>
            <a:spLocks noGrp="1"/>
          </p:cNvSpPr>
          <p:nvPr>
            <p:ph type="title"/>
          </p:nvPr>
        </p:nvSpPr>
        <p:spPr/>
        <p:txBody>
          <a:bodyPr/>
          <a:lstStyle/>
          <a:p>
            <a:r>
              <a:rPr lang="en-US" dirty="0"/>
              <a:t>Example </a:t>
            </a:r>
            <a:r>
              <a:rPr lang="en-US" b="1" dirty="0"/>
              <a:t>column chart</a:t>
            </a:r>
          </a:p>
        </p:txBody>
      </p:sp>
      <p:graphicFrame>
        <p:nvGraphicFramePr>
          <p:cNvPr id="8" name="Chart Placeholder 7">
            <a:extLst>
              <a:ext uri="{FF2B5EF4-FFF2-40B4-BE49-F238E27FC236}">
                <a16:creationId xmlns:a16="http://schemas.microsoft.com/office/drawing/2014/main" id="{C0345C95-78E1-FF8D-1465-FC4333EF7356}"/>
              </a:ext>
            </a:extLst>
          </p:cNvPr>
          <p:cNvGraphicFramePr>
            <a:graphicFrameLocks noGrp="1"/>
          </p:cNvGraphicFramePr>
          <p:nvPr>
            <p:ph type="chart" sz="quarter" idx="4294967295"/>
            <p:extLst>
              <p:ext uri="{D42A27DB-BD31-4B8C-83A1-F6EECF244321}">
                <p14:modId xmlns:p14="http://schemas.microsoft.com/office/powerpoint/2010/main" val="2951412176"/>
              </p:ext>
            </p:extLst>
          </p:nvPr>
        </p:nvGraphicFramePr>
        <p:xfrm>
          <a:off x="844550" y="1798638"/>
          <a:ext cx="10502900" cy="37925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BFA381AB-9AD0-50A8-5D30-373ED554F056}"/>
              </a:ext>
            </a:extLst>
          </p:cNvPr>
          <p:cNvSpPr txBox="1"/>
          <p:nvPr/>
        </p:nvSpPr>
        <p:spPr>
          <a:xfrm>
            <a:off x="-104571" y="-1665568"/>
            <a:ext cx="2692523" cy="276999"/>
          </a:xfrm>
          <a:prstGeom prst="rect">
            <a:avLst/>
          </a:prstGeom>
          <a:noFill/>
        </p:spPr>
        <p:txBody>
          <a:bodyPr wrap="square" rtlCol="0">
            <a:spAutoFit/>
          </a:bodyPr>
          <a:lstStyle/>
          <a:p>
            <a:r>
              <a:rPr lang="en-US" sz="1200" b="1" dirty="0"/>
              <a:t>Additional colors</a:t>
            </a:r>
          </a:p>
        </p:txBody>
      </p:sp>
    </p:spTree>
    <p:extLst>
      <p:ext uri="{BB962C8B-B14F-4D97-AF65-F5344CB8AC3E}">
        <p14:creationId xmlns:p14="http://schemas.microsoft.com/office/powerpoint/2010/main" val="25801032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D4DBB42-EB9B-2EB3-67A7-8F88AC4C2675}"/>
              </a:ext>
            </a:extLst>
          </p:cNvPr>
          <p:cNvSpPr>
            <a:spLocks noGrp="1"/>
          </p:cNvSpPr>
          <p:nvPr>
            <p:ph type="title"/>
          </p:nvPr>
        </p:nvSpPr>
        <p:spPr/>
        <p:txBody>
          <a:bodyPr/>
          <a:lstStyle/>
          <a:p>
            <a:r>
              <a:rPr lang="en-US" dirty="0"/>
              <a:t>Example </a:t>
            </a:r>
            <a:r>
              <a:rPr lang="en-US" b="1" dirty="0"/>
              <a:t>column chart</a:t>
            </a:r>
          </a:p>
        </p:txBody>
      </p:sp>
      <p:sp>
        <p:nvSpPr>
          <p:cNvPr id="4" name="TextBox 3">
            <a:extLst>
              <a:ext uri="{FF2B5EF4-FFF2-40B4-BE49-F238E27FC236}">
                <a16:creationId xmlns:a16="http://schemas.microsoft.com/office/drawing/2014/main" id="{BFA381AB-9AD0-50A8-5D30-373ED554F056}"/>
              </a:ext>
            </a:extLst>
          </p:cNvPr>
          <p:cNvSpPr txBox="1"/>
          <p:nvPr/>
        </p:nvSpPr>
        <p:spPr>
          <a:xfrm>
            <a:off x="-104571" y="-1665568"/>
            <a:ext cx="2692523" cy="276999"/>
          </a:xfrm>
          <a:prstGeom prst="rect">
            <a:avLst/>
          </a:prstGeom>
          <a:noFill/>
        </p:spPr>
        <p:txBody>
          <a:bodyPr wrap="square" rtlCol="0">
            <a:spAutoFit/>
          </a:bodyPr>
          <a:lstStyle/>
          <a:p>
            <a:r>
              <a:rPr lang="en-US" sz="1200" b="1" dirty="0"/>
              <a:t>Additional colors</a:t>
            </a:r>
          </a:p>
        </p:txBody>
      </p:sp>
      <p:graphicFrame>
        <p:nvGraphicFramePr>
          <p:cNvPr id="9" name="Chart Placeholder 7">
            <a:extLst>
              <a:ext uri="{FF2B5EF4-FFF2-40B4-BE49-F238E27FC236}">
                <a16:creationId xmlns:a16="http://schemas.microsoft.com/office/drawing/2014/main" id="{4C8291CF-B655-0856-81EC-A2A9301BEA5A}"/>
              </a:ext>
            </a:extLst>
          </p:cNvPr>
          <p:cNvGraphicFramePr>
            <a:graphicFrameLocks/>
          </p:cNvGraphicFramePr>
          <p:nvPr>
            <p:extLst>
              <p:ext uri="{D42A27DB-BD31-4B8C-83A1-F6EECF244321}">
                <p14:modId xmlns:p14="http://schemas.microsoft.com/office/powerpoint/2010/main" val="839681790"/>
              </p:ext>
            </p:extLst>
          </p:nvPr>
        </p:nvGraphicFramePr>
        <p:xfrm>
          <a:off x="844550" y="1798638"/>
          <a:ext cx="10502900" cy="37925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958468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172043D-46BE-72B1-9274-30EAB3C275EB}"/>
              </a:ext>
            </a:extLst>
          </p:cNvPr>
          <p:cNvSpPr>
            <a:spLocks noGrp="1"/>
          </p:cNvSpPr>
          <p:nvPr>
            <p:ph type="title"/>
          </p:nvPr>
        </p:nvSpPr>
        <p:spPr/>
        <p:txBody>
          <a:bodyPr/>
          <a:lstStyle/>
          <a:p>
            <a:r>
              <a:rPr lang="en-US" dirty="0"/>
              <a:t>Example </a:t>
            </a:r>
            <a:r>
              <a:rPr lang="en-US" b="1" dirty="0"/>
              <a:t>horizontal bar</a:t>
            </a:r>
          </a:p>
        </p:txBody>
      </p:sp>
      <p:graphicFrame>
        <p:nvGraphicFramePr>
          <p:cNvPr id="6" name="Chart Placeholder 5">
            <a:extLst>
              <a:ext uri="{FF2B5EF4-FFF2-40B4-BE49-F238E27FC236}">
                <a16:creationId xmlns:a16="http://schemas.microsoft.com/office/drawing/2014/main" id="{B297D6BF-C40C-FC88-8013-5EEF79DA9BA5}"/>
              </a:ext>
            </a:extLst>
          </p:cNvPr>
          <p:cNvGraphicFramePr>
            <a:graphicFrameLocks noGrp="1"/>
          </p:cNvGraphicFramePr>
          <p:nvPr>
            <p:ph type="chart" sz="quarter" idx="4294967295"/>
            <p:extLst>
              <p:ext uri="{D42A27DB-BD31-4B8C-83A1-F6EECF244321}">
                <p14:modId xmlns:p14="http://schemas.microsoft.com/office/powerpoint/2010/main" val="4141088220"/>
              </p:ext>
            </p:extLst>
          </p:nvPr>
        </p:nvGraphicFramePr>
        <p:xfrm>
          <a:off x="3516563" y="1966913"/>
          <a:ext cx="7843837" cy="41163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Table 10">
            <a:extLst>
              <a:ext uri="{FF2B5EF4-FFF2-40B4-BE49-F238E27FC236}">
                <a16:creationId xmlns:a16="http://schemas.microsoft.com/office/drawing/2014/main" id="{C927E74D-C600-7B6E-1DC6-C26699F5E17C}"/>
              </a:ext>
            </a:extLst>
          </p:cNvPr>
          <p:cNvGraphicFramePr>
            <a:graphicFrameLocks noGrp="1"/>
          </p:cNvGraphicFramePr>
          <p:nvPr>
            <p:extLst>
              <p:ext uri="{D42A27DB-BD31-4B8C-83A1-F6EECF244321}">
                <p14:modId xmlns:p14="http://schemas.microsoft.com/office/powerpoint/2010/main" val="416593137"/>
              </p:ext>
            </p:extLst>
          </p:nvPr>
        </p:nvGraphicFramePr>
        <p:xfrm>
          <a:off x="831600" y="1888533"/>
          <a:ext cx="3900056" cy="4194566"/>
        </p:xfrm>
        <a:graphic>
          <a:graphicData uri="http://schemas.openxmlformats.org/drawingml/2006/table">
            <a:tbl>
              <a:tblPr firstRow="1" bandRow="1">
                <a:tableStyleId>{5C22544A-7EE6-4342-B048-85BDC9FD1C3A}</a:tableStyleId>
              </a:tblPr>
              <a:tblGrid>
                <a:gridCol w="1013002">
                  <a:extLst>
                    <a:ext uri="{9D8B030D-6E8A-4147-A177-3AD203B41FA5}">
                      <a16:colId xmlns:a16="http://schemas.microsoft.com/office/drawing/2014/main" val="3097214742"/>
                    </a:ext>
                  </a:extLst>
                </a:gridCol>
                <a:gridCol w="1013002">
                  <a:extLst>
                    <a:ext uri="{9D8B030D-6E8A-4147-A177-3AD203B41FA5}">
                      <a16:colId xmlns:a16="http://schemas.microsoft.com/office/drawing/2014/main" val="1382456124"/>
                    </a:ext>
                  </a:extLst>
                </a:gridCol>
                <a:gridCol w="683776">
                  <a:extLst>
                    <a:ext uri="{9D8B030D-6E8A-4147-A177-3AD203B41FA5}">
                      <a16:colId xmlns:a16="http://schemas.microsoft.com/office/drawing/2014/main" val="1457958989"/>
                    </a:ext>
                  </a:extLst>
                </a:gridCol>
                <a:gridCol w="1190276">
                  <a:extLst>
                    <a:ext uri="{9D8B030D-6E8A-4147-A177-3AD203B41FA5}">
                      <a16:colId xmlns:a16="http://schemas.microsoft.com/office/drawing/2014/main" val="1007396320"/>
                    </a:ext>
                  </a:extLst>
                </a:gridCol>
              </a:tblGrid>
              <a:tr h="0">
                <a:tc>
                  <a:txBody>
                    <a:bodyPr/>
                    <a:lstStyle/>
                    <a:p>
                      <a:r>
                        <a:rPr lang="en-US" sz="1000" dirty="0">
                          <a:solidFill>
                            <a:schemeClr val="tx1"/>
                          </a:solidFill>
                        </a:rPr>
                        <a:t>Forecast 2</a:t>
                      </a:r>
                      <a:br>
                        <a:rPr lang="en-US" sz="1000" dirty="0">
                          <a:solidFill>
                            <a:schemeClr val="tx1"/>
                          </a:solidFill>
                        </a:rPr>
                      </a:br>
                      <a:r>
                        <a:rPr lang="en-US" sz="1000" dirty="0">
                          <a:solidFill>
                            <a:schemeClr val="tx1"/>
                          </a:solidFill>
                        </a:rPr>
                        <a:t>EBITDA</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000" dirty="0">
                          <a:solidFill>
                            <a:schemeClr val="tx1"/>
                          </a:solidFill>
                        </a:rPr>
                        <a:t>Actual</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000" dirty="0">
                          <a:solidFill>
                            <a:schemeClr val="tx1"/>
                          </a:solidFill>
                        </a:rPr>
                        <a:t>FC2</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000" dirty="0">
                          <a:solidFill>
                            <a:schemeClr val="tx1"/>
                          </a:solidFill>
                        </a:rPr>
                        <a:t>Variance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69219729"/>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64181353"/>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94913505"/>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25550882"/>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83390614"/>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85077860"/>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54203996"/>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75879526"/>
                  </a:ext>
                </a:extLst>
              </a:tr>
            </a:tbl>
          </a:graphicData>
        </a:graphic>
      </p:graphicFrame>
    </p:spTree>
    <p:extLst>
      <p:ext uri="{BB962C8B-B14F-4D97-AF65-F5344CB8AC3E}">
        <p14:creationId xmlns:p14="http://schemas.microsoft.com/office/powerpoint/2010/main" val="33558634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172043D-46BE-72B1-9274-30EAB3C275EB}"/>
              </a:ext>
            </a:extLst>
          </p:cNvPr>
          <p:cNvSpPr>
            <a:spLocks noGrp="1"/>
          </p:cNvSpPr>
          <p:nvPr>
            <p:ph type="title"/>
          </p:nvPr>
        </p:nvSpPr>
        <p:spPr/>
        <p:txBody>
          <a:bodyPr/>
          <a:lstStyle/>
          <a:p>
            <a:r>
              <a:rPr lang="en-US" dirty="0"/>
              <a:t>Example </a:t>
            </a:r>
            <a:r>
              <a:rPr lang="en-US" b="1" dirty="0"/>
              <a:t>horizontal bar</a:t>
            </a:r>
          </a:p>
        </p:txBody>
      </p:sp>
      <p:graphicFrame>
        <p:nvGraphicFramePr>
          <p:cNvPr id="13" name="Chart Placeholder 5">
            <a:extLst>
              <a:ext uri="{FF2B5EF4-FFF2-40B4-BE49-F238E27FC236}">
                <a16:creationId xmlns:a16="http://schemas.microsoft.com/office/drawing/2014/main" id="{6C0CD3F6-8316-916A-3898-A8C8788F6EFF}"/>
              </a:ext>
            </a:extLst>
          </p:cNvPr>
          <p:cNvGraphicFramePr>
            <a:graphicFrameLocks noGrp="1"/>
          </p:cNvGraphicFramePr>
          <p:nvPr>
            <p:ph type="chart" sz="quarter" idx="4294967295"/>
            <p:extLst>
              <p:ext uri="{D42A27DB-BD31-4B8C-83A1-F6EECF244321}">
                <p14:modId xmlns:p14="http://schemas.microsoft.com/office/powerpoint/2010/main" val="420081109"/>
              </p:ext>
            </p:extLst>
          </p:nvPr>
        </p:nvGraphicFramePr>
        <p:xfrm>
          <a:off x="3516563" y="1966913"/>
          <a:ext cx="7843837" cy="41163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Table 10">
            <a:extLst>
              <a:ext uri="{FF2B5EF4-FFF2-40B4-BE49-F238E27FC236}">
                <a16:creationId xmlns:a16="http://schemas.microsoft.com/office/drawing/2014/main" id="{328FB7F1-C9DC-CF0C-1F98-9061B371A22B}"/>
              </a:ext>
            </a:extLst>
          </p:cNvPr>
          <p:cNvGraphicFramePr>
            <a:graphicFrameLocks noGrp="1"/>
          </p:cNvGraphicFramePr>
          <p:nvPr>
            <p:extLst>
              <p:ext uri="{D42A27DB-BD31-4B8C-83A1-F6EECF244321}">
                <p14:modId xmlns:p14="http://schemas.microsoft.com/office/powerpoint/2010/main" val="1456931766"/>
              </p:ext>
            </p:extLst>
          </p:nvPr>
        </p:nvGraphicFramePr>
        <p:xfrm>
          <a:off x="831600" y="1888533"/>
          <a:ext cx="3900056" cy="4194566"/>
        </p:xfrm>
        <a:graphic>
          <a:graphicData uri="http://schemas.openxmlformats.org/drawingml/2006/table">
            <a:tbl>
              <a:tblPr firstRow="1" bandRow="1">
                <a:tableStyleId>{5C22544A-7EE6-4342-B048-85BDC9FD1C3A}</a:tableStyleId>
              </a:tblPr>
              <a:tblGrid>
                <a:gridCol w="1013002">
                  <a:extLst>
                    <a:ext uri="{9D8B030D-6E8A-4147-A177-3AD203B41FA5}">
                      <a16:colId xmlns:a16="http://schemas.microsoft.com/office/drawing/2014/main" val="3097214742"/>
                    </a:ext>
                  </a:extLst>
                </a:gridCol>
                <a:gridCol w="1013002">
                  <a:extLst>
                    <a:ext uri="{9D8B030D-6E8A-4147-A177-3AD203B41FA5}">
                      <a16:colId xmlns:a16="http://schemas.microsoft.com/office/drawing/2014/main" val="1382456124"/>
                    </a:ext>
                  </a:extLst>
                </a:gridCol>
                <a:gridCol w="683776">
                  <a:extLst>
                    <a:ext uri="{9D8B030D-6E8A-4147-A177-3AD203B41FA5}">
                      <a16:colId xmlns:a16="http://schemas.microsoft.com/office/drawing/2014/main" val="1457958989"/>
                    </a:ext>
                  </a:extLst>
                </a:gridCol>
                <a:gridCol w="1190276">
                  <a:extLst>
                    <a:ext uri="{9D8B030D-6E8A-4147-A177-3AD203B41FA5}">
                      <a16:colId xmlns:a16="http://schemas.microsoft.com/office/drawing/2014/main" val="1007396320"/>
                    </a:ext>
                  </a:extLst>
                </a:gridCol>
              </a:tblGrid>
              <a:tr h="0">
                <a:tc>
                  <a:txBody>
                    <a:bodyPr/>
                    <a:lstStyle/>
                    <a:p>
                      <a:r>
                        <a:rPr lang="en-US" sz="1000" dirty="0">
                          <a:solidFill>
                            <a:schemeClr val="tx1"/>
                          </a:solidFill>
                        </a:rPr>
                        <a:t>Forecast 2</a:t>
                      </a:r>
                      <a:br>
                        <a:rPr lang="en-US" sz="1000" dirty="0">
                          <a:solidFill>
                            <a:schemeClr val="tx1"/>
                          </a:solidFill>
                        </a:rPr>
                      </a:br>
                      <a:r>
                        <a:rPr lang="en-US" sz="1000" dirty="0">
                          <a:solidFill>
                            <a:schemeClr val="tx1"/>
                          </a:solidFill>
                        </a:rPr>
                        <a:t>EBITDA</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000" dirty="0">
                          <a:solidFill>
                            <a:schemeClr val="tx1"/>
                          </a:solidFill>
                        </a:rPr>
                        <a:t>Actual</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000" dirty="0">
                          <a:solidFill>
                            <a:schemeClr val="tx1"/>
                          </a:solidFill>
                        </a:rPr>
                        <a:t>FC2</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000" dirty="0">
                          <a:solidFill>
                            <a:schemeClr val="tx1"/>
                          </a:solidFill>
                        </a:rPr>
                        <a:t>Variance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69219729"/>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64181353"/>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94913505"/>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25550882"/>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83390614"/>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85077860"/>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54203996"/>
                  </a:ext>
                </a:extLst>
              </a:tr>
              <a:tr h="542618">
                <a:tc>
                  <a:txBody>
                    <a:bodyPr/>
                    <a:lstStyle/>
                    <a:p>
                      <a:r>
                        <a:rPr lang="en-US" sz="1000" dirty="0" err="1">
                          <a:solidFill>
                            <a:schemeClr val="tx1"/>
                          </a:solidFill>
                        </a:rPr>
                        <a:t>xxxx</a:t>
                      </a:r>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dirty="0">
                          <a:solidFill>
                            <a:schemeClr val="tx1"/>
                          </a:solidFill>
                        </a:rPr>
                        <a:t>xx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75879526"/>
                  </a:ext>
                </a:extLst>
              </a:tr>
            </a:tbl>
          </a:graphicData>
        </a:graphic>
      </p:graphicFrame>
    </p:spTree>
    <p:extLst>
      <p:ext uri="{BB962C8B-B14F-4D97-AF65-F5344CB8AC3E}">
        <p14:creationId xmlns:p14="http://schemas.microsoft.com/office/powerpoint/2010/main" val="13064724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3CDDDF3-FC34-BBA0-3D0E-9D09B488E5CD}"/>
              </a:ext>
            </a:extLst>
          </p:cNvPr>
          <p:cNvSpPr>
            <a:spLocks noGrp="1"/>
          </p:cNvSpPr>
          <p:nvPr>
            <p:ph type="title"/>
          </p:nvPr>
        </p:nvSpPr>
        <p:spPr/>
        <p:txBody>
          <a:bodyPr/>
          <a:lstStyle/>
          <a:p>
            <a:r>
              <a:rPr lang="en-US" dirty="0"/>
              <a:t>Example </a:t>
            </a:r>
            <a:r>
              <a:rPr lang="en-US" b="1" dirty="0"/>
              <a:t>scatter chart</a:t>
            </a:r>
          </a:p>
        </p:txBody>
      </p:sp>
      <p:sp>
        <p:nvSpPr>
          <p:cNvPr id="31" name="TextBox 30">
            <a:extLst>
              <a:ext uri="{FF2B5EF4-FFF2-40B4-BE49-F238E27FC236}">
                <a16:creationId xmlns:a16="http://schemas.microsoft.com/office/drawing/2014/main" id="{0D853537-7840-90BE-085E-BD8010CD8831}"/>
              </a:ext>
            </a:extLst>
          </p:cNvPr>
          <p:cNvSpPr txBox="1"/>
          <p:nvPr/>
        </p:nvSpPr>
        <p:spPr>
          <a:xfrm>
            <a:off x="831601" y="1552418"/>
            <a:ext cx="2579008" cy="246221"/>
          </a:xfrm>
          <a:prstGeom prst="rect">
            <a:avLst/>
          </a:prstGeom>
          <a:noFill/>
        </p:spPr>
        <p:txBody>
          <a:bodyPr wrap="square" rtlCol="0">
            <a:spAutoFit/>
          </a:bodyPr>
          <a:lstStyle/>
          <a:p>
            <a:r>
              <a:rPr lang="en-US" sz="1000" b="1" dirty="0"/>
              <a:t>EBITDA (€ million)</a:t>
            </a:r>
          </a:p>
        </p:txBody>
      </p:sp>
      <p:graphicFrame>
        <p:nvGraphicFramePr>
          <p:cNvPr id="34" name="Chart Placeholder 6">
            <a:extLst>
              <a:ext uri="{FF2B5EF4-FFF2-40B4-BE49-F238E27FC236}">
                <a16:creationId xmlns:a16="http://schemas.microsoft.com/office/drawing/2014/main" id="{2D934B9F-1551-E7FE-7553-A5D5534C1766}"/>
              </a:ext>
            </a:extLst>
          </p:cNvPr>
          <p:cNvGraphicFramePr>
            <a:graphicFrameLocks/>
          </p:cNvGraphicFramePr>
          <p:nvPr>
            <p:extLst>
              <p:ext uri="{D42A27DB-BD31-4B8C-83A1-F6EECF244321}">
                <p14:modId xmlns:p14="http://schemas.microsoft.com/office/powerpoint/2010/main" val="2085556994"/>
              </p:ext>
            </p:extLst>
          </p:nvPr>
        </p:nvGraphicFramePr>
        <p:xfrm>
          <a:off x="3512154" y="1798639"/>
          <a:ext cx="2579007" cy="1764618"/>
        </p:xfrm>
        <a:graphic>
          <a:graphicData uri="http://schemas.openxmlformats.org/drawingml/2006/chart">
            <c:chart xmlns:c="http://schemas.openxmlformats.org/drawingml/2006/chart" xmlns:r="http://schemas.openxmlformats.org/officeDocument/2006/relationships" r:id="rId3"/>
          </a:graphicData>
        </a:graphic>
      </p:graphicFrame>
      <p:sp>
        <p:nvSpPr>
          <p:cNvPr id="35" name="TextBox 34">
            <a:extLst>
              <a:ext uri="{FF2B5EF4-FFF2-40B4-BE49-F238E27FC236}">
                <a16:creationId xmlns:a16="http://schemas.microsoft.com/office/drawing/2014/main" id="{A86E8B7F-1DE6-9B6E-67CA-8546CF28BED0}"/>
              </a:ext>
            </a:extLst>
          </p:cNvPr>
          <p:cNvSpPr txBox="1"/>
          <p:nvPr/>
        </p:nvSpPr>
        <p:spPr>
          <a:xfrm>
            <a:off x="3512154" y="1552418"/>
            <a:ext cx="2579008" cy="246221"/>
          </a:xfrm>
          <a:prstGeom prst="rect">
            <a:avLst/>
          </a:prstGeom>
          <a:noFill/>
        </p:spPr>
        <p:txBody>
          <a:bodyPr wrap="square" rtlCol="0">
            <a:spAutoFit/>
          </a:bodyPr>
          <a:lstStyle/>
          <a:p>
            <a:r>
              <a:rPr lang="en-US" sz="1000" b="1" dirty="0"/>
              <a:t>Gross Profit (€ million)</a:t>
            </a:r>
          </a:p>
        </p:txBody>
      </p:sp>
      <p:sp>
        <p:nvSpPr>
          <p:cNvPr id="37" name="TextBox 36">
            <a:extLst>
              <a:ext uri="{FF2B5EF4-FFF2-40B4-BE49-F238E27FC236}">
                <a16:creationId xmlns:a16="http://schemas.microsoft.com/office/drawing/2014/main" id="{2FF0DF0E-EB06-E31F-0B49-32E4E71D1151}"/>
              </a:ext>
            </a:extLst>
          </p:cNvPr>
          <p:cNvSpPr txBox="1"/>
          <p:nvPr/>
        </p:nvSpPr>
        <p:spPr>
          <a:xfrm>
            <a:off x="6192459" y="1552418"/>
            <a:ext cx="2579008" cy="246221"/>
          </a:xfrm>
          <a:prstGeom prst="rect">
            <a:avLst/>
          </a:prstGeom>
          <a:noFill/>
        </p:spPr>
        <p:txBody>
          <a:bodyPr wrap="square" rtlCol="0">
            <a:spAutoFit/>
          </a:bodyPr>
          <a:lstStyle/>
          <a:p>
            <a:r>
              <a:rPr lang="en-US" sz="1000" b="1" dirty="0"/>
              <a:t>Revenue (€ million)</a:t>
            </a:r>
          </a:p>
        </p:txBody>
      </p:sp>
      <p:sp>
        <p:nvSpPr>
          <p:cNvPr id="40" name="TextBox 39">
            <a:extLst>
              <a:ext uri="{FF2B5EF4-FFF2-40B4-BE49-F238E27FC236}">
                <a16:creationId xmlns:a16="http://schemas.microsoft.com/office/drawing/2014/main" id="{DA4B1B55-F548-D106-F36B-84F0150A48B0}"/>
              </a:ext>
            </a:extLst>
          </p:cNvPr>
          <p:cNvSpPr txBox="1"/>
          <p:nvPr/>
        </p:nvSpPr>
        <p:spPr>
          <a:xfrm>
            <a:off x="8872763" y="1552418"/>
            <a:ext cx="2579008" cy="246221"/>
          </a:xfrm>
          <a:prstGeom prst="rect">
            <a:avLst/>
          </a:prstGeom>
          <a:noFill/>
        </p:spPr>
        <p:txBody>
          <a:bodyPr wrap="square" rtlCol="0">
            <a:spAutoFit/>
          </a:bodyPr>
          <a:lstStyle/>
          <a:p>
            <a:r>
              <a:rPr lang="en-US" sz="1000" b="1" dirty="0"/>
              <a:t>MRR (€ million)</a:t>
            </a:r>
          </a:p>
        </p:txBody>
      </p:sp>
      <p:sp>
        <p:nvSpPr>
          <p:cNvPr id="42" name="TextBox 41">
            <a:extLst>
              <a:ext uri="{FF2B5EF4-FFF2-40B4-BE49-F238E27FC236}">
                <a16:creationId xmlns:a16="http://schemas.microsoft.com/office/drawing/2014/main" id="{4AC81741-BB8D-A789-AD5E-9431DF62CC3E}"/>
              </a:ext>
            </a:extLst>
          </p:cNvPr>
          <p:cNvSpPr txBox="1"/>
          <p:nvPr/>
        </p:nvSpPr>
        <p:spPr>
          <a:xfrm>
            <a:off x="831601" y="3846168"/>
            <a:ext cx="2579008" cy="246221"/>
          </a:xfrm>
          <a:prstGeom prst="rect">
            <a:avLst/>
          </a:prstGeom>
          <a:noFill/>
        </p:spPr>
        <p:txBody>
          <a:bodyPr wrap="square" rtlCol="0">
            <a:spAutoFit/>
          </a:bodyPr>
          <a:lstStyle/>
          <a:p>
            <a:r>
              <a:rPr lang="en-US" sz="1000" b="1" dirty="0"/>
              <a:t>EBITDA (% of Revenue)</a:t>
            </a:r>
          </a:p>
        </p:txBody>
      </p:sp>
      <p:sp>
        <p:nvSpPr>
          <p:cNvPr id="44" name="TextBox 43">
            <a:extLst>
              <a:ext uri="{FF2B5EF4-FFF2-40B4-BE49-F238E27FC236}">
                <a16:creationId xmlns:a16="http://schemas.microsoft.com/office/drawing/2014/main" id="{EF90D8CB-A661-B5D0-7518-435B7E398E8F}"/>
              </a:ext>
            </a:extLst>
          </p:cNvPr>
          <p:cNvSpPr txBox="1"/>
          <p:nvPr/>
        </p:nvSpPr>
        <p:spPr>
          <a:xfrm>
            <a:off x="3512154" y="3846168"/>
            <a:ext cx="2579008" cy="246221"/>
          </a:xfrm>
          <a:prstGeom prst="rect">
            <a:avLst/>
          </a:prstGeom>
          <a:noFill/>
        </p:spPr>
        <p:txBody>
          <a:bodyPr wrap="square" rtlCol="0">
            <a:spAutoFit/>
          </a:bodyPr>
          <a:lstStyle/>
          <a:p>
            <a:r>
              <a:rPr lang="en-US" sz="1000" b="1" dirty="0"/>
              <a:t>Cost (Employee &amp; OPEX) (€ million)</a:t>
            </a:r>
          </a:p>
        </p:txBody>
      </p:sp>
      <p:sp>
        <p:nvSpPr>
          <p:cNvPr id="46" name="TextBox 45">
            <a:extLst>
              <a:ext uri="{FF2B5EF4-FFF2-40B4-BE49-F238E27FC236}">
                <a16:creationId xmlns:a16="http://schemas.microsoft.com/office/drawing/2014/main" id="{C44D336C-BE40-6ED0-0A09-632426DE640A}"/>
              </a:ext>
            </a:extLst>
          </p:cNvPr>
          <p:cNvSpPr txBox="1"/>
          <p:nvPr/>
        </p:nvSpPr>
        <p:spPr>
          <a:xfrm>
            <a:off x="6192459" y="3846168"/>
            <a:ext cx="2579008" cy="246221"/>
          </a:xfrm>
          <a:prstGeom prst="rect">
            <a:avLst/>
          </a:prstGeom>
          <a:noFill/>
        </p:spPr>
        <p:txBody>
          <a:bodyPr wrap="square" rtlCol="0">
            <a:spAutoFit/>
          </a:bodyPr>
          <a:lstStyle/>
          <a:p>
            <a:r>
              <a:rPr lang="en-US" sz="1000" b="1" dirty="0"/>
              <a:t>Gross Margin (% of Revenue)</a:t>
            </a:r>
          </a:p>
        </p:txBody>
      </p:sp>
      <p:sp>
        <p:nvSpPr>
          <p:cNvPr id="48" name="TextBox 47">
            <a:extLst>
              <a:ext uri="{FF2B5EF4-FFF2-40B4-BE49-F238E27FC236}">
                <a16:creationId xmlns:a16="http://schemas.microsoft.com/office/drawing/2014/main" id="{1666E123-1708-7862-9571-DE15DF227073}"/>
              </a:ext>
            </a:extLst>
          </p:cNvPr>
          <p:cNvSpPr txBox="1"/>
          <p:nvPr/>
        </p:nvSpPr>
        <p:spPr>
          <a:xfrm>
            <a:off x="8872763" y="3846168"/>
            <a:ext cx="2579008" cy="246221"/>
          </a:xfrm>
          <a:prstGeom prst="rect">
            <a:avLst/>
          </a:prstGeom>
          <a:noFill/>
        </p:spPr>
        <p:txBody>
          <a:bodyPr wrap="square" rtlCol="0">
            <a:spAutoFit/>
          </a:bodyPr>
          <a:lstStyle/>
          <a:p>
            <a:r>
              <a:rPr lang="en-US" sz="1000" b="1" dirty="0"/>
              <a:t>NRR (€ million)</a:t>
            </a:r>
          </a:p>
        </p:txBody>
      </p:sp>
      <p:graphicFrame>
        <p:nvGraphicFramePr>
          <p:cNvPr id="4" name="Chart Placeholder 6">
            <a:extLst>
              <a:ext uri="{FF2B5EF4-FFF2-40B4-BE49-F238E27FC236}">
                <a16:creationId xmlns:a16="http://schemas.microsoft.com/office/drawing/2014/main" id="{4A16D68B-F5DE-1CEC-F611-C6DDF7DA1913}"/>
              </a:ext>
            </a:extLst>
          </p:cNvPr>
          <p:cNvGraphicFramePr>
            <a:graphicFrameLocks/>
          </p:cNvGraphicFramePr>
          <p:nvPr>
            <p:extLst>
              <p:ext uri="{D42A27DB-BD31-4B8C-83A1-F6EECF244321}">
                <p14:modId xmlns:p14="http://schemas.microsoft.com/office/powerpoint/2010/main" val="2243580336"/>
              </p:ext>
            </p:extLst>
          </p:nvPr>
        </p:nvGraphicFramePr>
        <p:xfrm>
          <a:off x="831600" y="1798639"/>
          <a:ext cx="2579007" cy="176461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hart Placeholder 6">
            <a:extLst>
              <a:ext uri="{FF2B5EF4-FFF2-40B4-BE49-F238E27FC236}">
                <a16:creationId xmlns:a16="http://schemas.microsoft.com/office/drawing/2014/main" id="{B51AFD76-750D-0D18-755A-DB08387FE1DF}"/>
              </a:ext>
            </a:extLst>
          </p:cNvPr>
          <p:cNvGraphicFramePr>
            <a:graphicFrameLocks/>
          </p:cNvGraphicFramePr>
          <p:nvPr>
            <p:extLst>
              <p:ext uri="{D42A27DB-BD31-4B8C-83A1-F6EECF244321}">
                <p14:modId xmlns:p14="http://schemas.microsoft.com/office/powerpoint/2010/main" val="287593320"/>
              </p:ext>
            </p:extLst>
          </p:nvPr>
        </p:nvGraphicFramePr>
        <p:xfrm>
          <a:off x="6192459" y="1798639"/>
          <a:ext cx="2579007" cy="176461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Chart Placeholder 6">
            <a:extLst>
              <a:ext uri="{FF2B5EF4-FFF2-40B4-BE49-F238E27FC236}">
                <a16:creationId xmlns:a16="http://schemas.microsoft.com/office/drawing/2014/main" id="{5BCFD203-B0B1-6164-B9B5-41402DD93501}"/>
              </a:ext>
            </a:extLst>
          </p:cNvPr>
          <p:cNvGraphicFramePr>
            <a:graphicFrameLocks/>
          </p:cNvGraphicFramePr>
          <p:nvPr>
            <p:extLst>
              <p:ext uri="{D42A27DB-BD31-4B8C-83A1-F6EECF244321}">
                <p14:modId xmlns:p14="http://schemas.microsoft.com/office/powerpoint/2010/main" val="3075353722"/>
              </p:ext>
            </p:extLst>
          </p:nvPr>
        </p:nvGraphicFramePr>
        <p:xfrm>
          <a:off x="8872762" y="1798639"/>
          <a:ext cx="2579007" cy="176461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 name="Chart Placeholder 6">
            <a:extLst>
              <a:ext uri="{FF2B5EF4-FFF2-40B4-BE49-F238E27FC236}">
                <a16:creationId xmlns:a16="http://schemas.microsoft.com/office/drawing/2014/main" id="{9641CD1C-C203-D5F6-2E97-6285A20AC249}"/>
              </a:ext>
            </a:extLst>
          </p:cNvPr>
          <p:cNvGraphicFramePr>
            <a:graphicFrameLocks/>
          </p:cNvGraphicFramePr>
          <p:nvPr>
            <p:extLst>
              <p:ext uri="{D42A27DB-BD31-4B8C-83A1-F6EECF244321}">
                <p14:modId xmlns:p14="http://schemas.microsoft.com/office/powerpoint/2010/main" val="309063910"/>
              </p:ext>
            </p:extLst>
          </p:nvPr>
        </p:nvGraphicFramePr>
        <p:xfrm>
          <a:off x="3512154" y="4092389"/>
          <a:ext cx="2579007" cy="176461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 name="Chart Placeholder 6">
            <a:extLst>
              <a:ext uri="{FF2B5EF4-FFF2-40B4-BE49-F238E27FC236}">
                <a16:creationId xmlns:a16="http://schemas.microsoft.com/office/drawing/2014/main" id="{93F792B7-214F-89B1-4264-1AFD2CD895E0}"/>
              </a:ext>
            </a:extLst>
          </p:cNvPr>
          <p:cNvGraphicFramePr>
            <a:graphicFrameLocks/>
          </p:cNvGraphicFramePr>
          <p:nvPr>
            <p:extLst>
              <p:ext uri="{D42A27DB-BD31-4B8C-83A1-F6EECF244321}">
                <p14:modId xmlns:p14="http://schemas.microsoft.com/office/powerpoint/2010/main" val="3450228001"/>
              </p:ext>
            </p:extLst>
          </p:nvPr>
        </p:nvGraphicFramePr>
        <p:xfrm>
          <a:off x="831600" y="4092389"/>
          <a:ext cx="2579007" cy="1764618"/>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7" name="Chart Placeholder 6">
            <a:extLst>
              <a:ext uri="{FF2B5EF4-FFF2-40B4-BE49-F238E27FC236}">
                <a16:creationId xmlns:a16="http://schemas.microsoft.com/office/drawing/2014/main" id="{30912000-631F-FCC9-88AA-7F1859FB1215}"/>
              </a:ext>
            </a:extLst>
          </p:cNvPr>
          <p:cNvGraphicFramePr>
            <a:graphicFrameLocks/>
          </p:cNvGraphicFramePr>
          <p:nvPr>
            <p:extLst>
              <p:ext uri="{D42A27DB-BD31-4B8C-83A1-F6EECF244321}">
                <p14:modId xmlns:p14="http://schemas.microsoft.com/office/powerpoint/2010/main" val="3270648203"/>
              </p:ext>
            </p:extLst>
          </p:nvPr>
        </p:nvGraphicFramePr>
        <p:xfrm>
          <a:off x="6192459" y="4092389"/>
          <a:ext cx="2579007" cy="1764618"/>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3" name="Chart Placeholder 6">
            <a:extLst>
              <a:ext uri="{FF2B5EF4-FFF2-40B4-BE49-F238E27FC236}">
                <a16:creationId xmlns:a16="http://schemas.microsoft.com/office/drawing/2014/main" id="{ACED16FD-7FE5-4301-F412-410B2E80535C}"/>
              </a:ext>
            </a:extLst>
          </p:cNvPr>
          <p:cNvGraphicFramePr>
            <a:graphicFrameLocks/>
          </p:cNvGraphicFramePr>
          <p:nvPr>
            <p:extLst>
              <p:ext uri="{D42A27DB-BD31-4B8C-83A1-F6EECF244321}">
                <p14:modId xmlns:p14="http://schemas.microsoft.com/office/powerpoint/2010/main" val="4181590717"/>
              </p:ext>
            </p:extLst>
          </p:nvPr>
        </p:nvGraphicFramePr>
        <p:xfrm>
          <a:off x="8872762" y="4092389"/>
          <a:ext cx="2579007" cy="1764618"/>
        </p:xfrm>
        <a:graphic>
          <a:graphicData uri="http://schemas.openxmlformats.org/drawingml/2006/chart">
            <c:chart xmlns:c="http://schemas.openxmlformats.org/drawingml/2006/chart" xmlns:r="http://schemas.openxmlformats.org/officeDocument/2006/relationships" r:id="rId10"/>
          </a:graphicData>
        </a:graphic>
      </p:graphicFrame>
    </p:spTree>
    <p:extLst>
      <p:ext uri="{BB962C8B-B14F-4D97-AF65-F5344CB8AC3E}">
        <p14:creationId xmlns:p14="http://schemas.microsoft.com/office/powerpoint/2010/main" val="41104034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3CDDDF3-FC34-BBA0-3D0E-9D09B488E5CD}"/>
              </a:ext>
            </a:extLst>
          </p:cNvPr>
          <p:cNvSpPr>
            <a:spLocks noGrp="1"/>
          </p:cNvSpPr>
          <p:nvPr>
            <p:ph type="title"/>
          </p:nvPr>
        </p:nvSpPr>
        <p:spPr/>
        <p:txBody>
          <a:bodyPr/>
          <a:lstStyle/>
          <a:p>
            <a:r>
              <a:rPr lang="en-US" dirty="0"/>
              <a:t>Example </a:t>
            </a:r>
            <a:r>
              <a:rPr lang="en-US" b="1" dirty="0"/>
              <a:t>scatter chart</a:t>
            </a:r>
          </a:p>
        </p:txBody>
      </p:sp>
      <p:sp>
        <p:nvSpPr>
          <p:cNvPr id="2" name="TextBox 1">
            <a:extLst>
              <a:ext uri="{FF2B5EF4-FFF2-40B4-BE49-F238E27FC236}">
                <a16:creationId xmlns:a16="http://schemas.microsoft.com/office/drawing/2014/main" id="{22C6D104-AEC9-3DF7-0A77-81503E29A401}"/>
              </a:ext>
            </a:extLst>
          </p:cNvPr>
          <p:cNvSpPr txBox="1"/>
          <p:nvPr/>
        </p:nvSpPr>
        <p:spPr>
          <a:xfrm>
            <a:off x="831601" y="1552418"/>
            <a:ext cx="2579008" cy="246221"/>
          </a:xfrm>
          <a:prstGeom prst="rect">
            <a:avLst/>
          </a:prstGeom>
          <a:noFill/>
        </p:spPr>
        <p:txBody>
          <a:bodyPr wrap="square" rtlCol="0">
            <a:spAutoFit/>
          </a:bodyPr>
          <a:lstStyle/>
          <a:p>
            <a:r>
              <a:rPr lang="en-US" sz="1000" b="1" dirty="0"/>
              <a:t>EBITDA (€ million)</a:t>
            </a:r>
          </a:p>
        </p:txBody>
      </p:sp>
      <p:graphicFrame>
        <p:nvGraphicFramePr>
          <p:cNvPr id="3" name="Chart Placeholder 6">
            <a:extLst>
              <a:ext uri="{FF2B5EF4-FFF2-40B4-BE49-F238E27FC236}">
                <a16:creationId xmlns:a16="http://schemas.microsoft.com/office/drawing/2014/main" id="{4A4F3DD5-3714-0F4D-48E4-E0271E6232DD}"/>
              </a:ext>
            </a:extLst>
          </p:cNvPr>
          <p:cNvGraphicFramePr>
            <a:graphicFrameLocks/>
          </p:cNvGraphicFramePr>
          <p:nvPr>
            <p:extLst>
              <p:ext uri="{D42A27DB-BD31-4B8C-83A1-F6EECF244321}">
                <p14:modId xmlns:p14="http://schemas.microsoft.com/office/powerpoint/2010/main" val="2804983523"/>
              </p:ext>
            </p:extLst>
          </p:nvPr>
        </p:nvGraphicFramePr>
        <p:xfrm>
          <a:off x="3512154" y="1798639"/>
          <a:ext cx="2579007" cy="17646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4AD30A02-2FB3-059B-1C49-ED526CE1D34E}"/>
              </a:ext>
            </a:extLst>
          </p:cNvPr>
          <p:cNvSpPr txBox="1"/>
          <p:nvPr/>
        </p:nvSpPr>
        <p:spPr>
          <a:xfrm>
            <a:off x="3512154" y="1552418"/>
            <a:ext cx="2579008" cy="246221"/>
          </a:xfrm>
          <a:prstGeom prst="rect">
            <a:avLst/>
          </a:prstGeom>
          <a:noFill/>
        </p:spPr>
        <p:txBody>
          <a:bodyPr wrap="square" rtlCol="0">
            <a:spAutoFit/>
          </a:bodyPr>
          <a:lstStyle/>
          <a:p>
            <a:r>
              <a:rPr lang="en-US" sz="1000" b="1" dirty="0"/>
              <a:t>Gross Profit (€ million)</a:t>
            </a:r>
          </a:p>
        </p:txBody>
      </p:sp>
      <p:sp>
        <p:nvSpPr>
          <p:cNvPr id="6" name="TextBox 5">
            <a:extLst>
              <a:ext uri="{FF2B5EF4-FFF2-40B4-BE49-F238E27FC236}">
                <a16:creationId xmlns:a16="http://schemas.microsoft.com/office/drawing/2014/main" id="{2CF5E08A-A978-C40B-9DE7-BFDB0BE10003}"/>
              </a:ext>
            </a:extLst>
          </p:cNvPr>
          <p:cNvSpPr txBox="1"/>
          <p:nvPr/>
        </p:nvSpPr>
        <p:spPr>
          <a:xfrm>
            <a:off x="6192459" y="1552418"/>
            <a:ext cx="2579008" cy="246221"/>
          </a:xfrm>
          <a:prstGeom prst="rect">
            <a:avLst/>
          </a:prstGeom>
          <a:noFill/>
        </p:spPr>
        <p:txBody>
          <a:bodyPr wrap="square" rtlCol="0">
            <a:spAutoFit/>
          </a:bodyPr>
          <a:lstStyle/>
          <a:p>
            <a:r>
              <a:rPr lang="en-US" sz="1000" b="1" dirty="0"/>
              <a:t>Revenue (€ million)</a:t>
            </a:r>
          </a:p>
        </p:txBody>
      </p:sp>
      <p:sp>
        <p:nvSpPr>
          <p:cNvPr id="7" name="TextBox 6">
            <a:extLst>
              <a:ext uri="{FF2B5EF4-FFF2-40B4-BE49-F238E27FC236}">
                <a16:creationId xmlns:a16="http://schemas.microsoft.com/office/drawing/2014/main" id="{203D53FA-C79F-4367-32B7-F934AF5C946F}"/>
              </a:ext>
            </a:extLst>
          </p:cNvPr>
          <p:cNvSpPr txBox="1"/>
          <p:nvPr/>
        </p:nvSpPr>
        <p:spPr>
          <a:xfrm>
            <a:off x="8872763" y="1552418"/>
            <a:ext cx="2579008" cy="246221"/>
          </a:xfrm>
          <a:prstGeom prst="rect">
            <a:avLst/>
          </a:prstGeom>
          <a:noFill/>
        </p:spPr>
        <p:txBody>
          <a:bodyPr wrap="square" rtlCol="0">
            <a:spAutoFit/>
          </a:bodyPr>
          <a:lstStyle/>
          <a:p>
            <a:r>
              <a:rPr lang="en-US" sz="1000" b="1" dirty="0"/>
              <a:t>MRR (€ million)</a:t>
            </a:r>
          </a:p>
        </p:txBody>
      </p:sp>
      <p:sp>
        <p:nvSpPr>
          <p:cNvPr id="8" name="TextBox 7">
            <a:extLst>
              <a:ext uri="{FF2B5EF4-FFF2-40B4-BE49-F238E27FC236}">
                <a16:creationId xmlns:a16="http://schemas.microsoft.com/office/drawing/2014/main" id="{0457AECE-ED54-1EF6-9B23-E5DCD3B69039}"/>
              </a:ext>
            </a:extLst>
          </p:cNvPr>
          <p:cNvSpPr txBox="1"/>
          <p:nvPr/>
        </p:nvSpPr>
        <p:spPr>
          <a:xfrm>
            <a:off x="831601" y="3846168"/>
            <a:ext cx="2579008" cy="246221"/>
          </a:xfrm>
          <a:prstGeom prst="rect">
            <a:avLst/>
          </a:prstGeom>
          <a:noFill/>
        </p:spPr>
        <p:txBody>
          <a:bodyPr wrap="square" rtlCol="0">
            <a:spAutoFit/>
          </a:bodyPr>
          <a:lstStyle/>
          <a:p>
            <a:r>
              <a:rPr lang="en-US" sz="1000" b="1" dirty="0"/>
              <a:t>EBITDA (% of Revenue)</a:t>
            </a:r>
          </a:p>
        </p:txBody>
      </p:sp>
      <p:sp>
        <p:nvSpPr>
          <p:cNvPr id="9" name="TextBox 8">
            <a:extLst>
              <a:ext uri="{FF2B5EF4-FFF2-40B4-BE49-F238E27FC236}">
                <a16:creationId xmlns:a16="http://schemas.microsoft.com/office/drawing/2014/main" id="{4022C42A-C421-85EF-321C-5FF63F72183C}"/>
              </a:ext>
            </a:extLst>
          </p:cNvPr>
          <p:cNvSpPr txBox="1"/>
          <p:nvPr/>
        </p:nvSpPr>
        <p:spPr>
          <a:xfrm>
            <a:off x="3512154" y="3846168"/>
            <a:ext cx="2579008" cy="246221"/>
          </a:xfrm>
          <a:prstGeom prst="rect">
            <a:avLst/>
          </a:prstGeom>
          <a:noFill/>
        </p:spPr>
        <p:txBody>
          <a:bodyPr wrap="square" rtlCol="0">
            <a:spAutoFit/>
          </a:bodyPr>
          <a:lstStyle/>
          <a:p>
            <a:r>
              <a:rPr lang="en-US" sz="1000" b="1" dirty="0"/>
              <a:t>Cost (Employee &amp; OPEX) (€ million)</a:t>
            </a:r>
          </a:p>
        </p:txBody>
      </p:sp>
      <p:sp>
        <p:nvSpPr>
          <p:cNvPr id="10" name="TextBox 9">
            <a:extLst>
              <a:ext uri="{FF2B5EF4-FFF2-40B4-BE49-F238E27FC236}">
                <a16:creationId xmlns:a16="http://schemas.microsoft.com/office/drawing/2014/main" id="{461EB276-39D4-8A45-3FF9-C9224538E946}"/>
              </a:ext>
            </a:extLst>
          </p:cNvPr>
          <p:cNvSpPr txBox="1"/>
          <p:nvPr/>
        </p:nvSpPr>
        <p:spPr>
          <a:xfrm>
            <a:off x="6192459" y="3846168"/>
            <a:ext cx="2579008" cy="246221"/>
          </a:xfrm>
          <a:prstGeom prst="rect">
            <a:avLst/>
          </a:prstGeom>
          <a:noFill/>
        </p:spPr>
        <p:txBody>
          <a:bodyPr wrap="square" rtlCol="0">
            <a:spAutoFit/>
          </a:bodyPr>
          <a:lstStyle/>
          <a:p>
            <a:r>
              <a:rPr lang="en-US" sz="1000" b="1" dirty="0"/>
              <a:t>Gross Margin (% of Revenue)</a:t>
            </a:r>
          </a:p>
        </p:txBody>
      </p:sp>
      <p:sp>
        <p:nvSpPr>
          <p:cNvPr id="11" name="TextBox 10">
            <a:extLst>
              <a:ext uri="{FF2B5EF4-FFF2-40B4-BE49-F238E27FC236}">
                <a16:creationId xmlns:a16="http://schemas.microsoft.com/office/drawing/2014/main" id="{A77F8105-68AB-142F-213F-6F74A249C1EF}"/>
              </a:ext>
            </a:extLst>
          </p:cNvPr>
          <p:cNvSpPr txBox="1"/>
          <p:nvPr/>
        </p:nvSpPr>
        <p:spPr>
          <a:xfrm>
            <a:off x="8872763" y="3846168"/>
            <a:ext cx="2579008" cy="246221"/>
          </a:xfrm>
          <a:prstGeom prst="rect">
            <a:avLst/>
          </a:prstGeom>
          <a:noFill/>
        </p:spPr>
        <p:txBody>
          <a:bodyPr wrap="square" rtlCol="0">
            <a:spAutoFit/>
          </a:bodyPr>
          <a:lstStyle/>
          <a:p>
            <a:r>
              <a:rPr lang="en-US" sz="1000" b="1" dirty="0"/>
              <a:t>NRR (€ million)</a:t>
            </a:r>
          </a:p>
        </p:txBody>
      </p:sp>
      <p:graphicFrame>
        <p:nvGraphicFramePr>
          <p:cNvPr id="12" name="Chart Placeholder 6">
            <a:extLst>
              <a:ext uri="{FF2B5EF4-FFF2-40B4-BE49-F238E27FC236}">
                <a16:creationId xmlns:a16="http://schemas.microsoft.com/office/drawing/2014/main" id="{EF446953-6661-C266-AE35-4A8A8B79DB40}"/>
              </a:ext>
            </a:extLst>
          </p:cNvPr>
          <p:cNvGraphicFramePr>
            <a:graphicFrameLocks/>
          </p:cNvGraphicFramePr>
          <p:nvPr>
            <p:extLst>
              <p:ext uri="{D42A27DB-BD31-4B8C-83A1-F6EECF244321}">
                <p14:modId xmlns:p14="http://schemas.microsoft.com/office/powerpoint/2010/main" val="3412712996"/>
              </p:ext>
            </p:extLst>
          </p:nvPr>
        </p:nvGraphicFramePr>
        <p:xfrm>
          <a:off x="831600" y="1798639"/>
          <a:ext cx="2579007" cy="176461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hart Placeholder 6">
            <a:extLst>
              <a:ext uri="{FF2B5EF4-FFF2-40B4-BE49-F238E27FC236}">
                <a16:creationId xmlns:a16="http://schemas.microsoft.com/office/drawing/2014/main" id="{62F1A2B2-A150-A989-9F31-D43744C8044D}"/>
              </a:ext>
            </a:extLst>
          </p:cNvPr>
          <p:cNvGraphicFramePr>
            <a:graphicFrameLocks/>
          </p:cNvGraphicFramePr>
          <p:nvPr>
            <p:extLst>
              <p:ext uri="{D42A27DB-BD31-4B8C-83A1-F6EECF244321}">
                <p14:modId xmlns:p14="http://schemas.microsoft.com/office/powerpoint/2010/main" val="625614581"/>
              </p:ext>
            </p:extLst>
          </p:nvPr>
        </p:nvGraphicFramePr>
        <p:xfrm>
          <a:off x="6192459" y="1798639"/>
          <a:ext cx="2579007" cy="176461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4" name="Chart Placeholder 6">
            <a:extLst>
              <a:ext uri="{FF2B5EF4-FFF2-40B4-BE49-F238E27FC236}">
                <a16:creationId xmlns:a16="http://schemas.microsoft.com/office/drawing/2014/main" id="{D068EB7B-38BA-E7C7-0241-BB0F3C413EED}"/>
              </a:ext>
            </a:extLst>
          </p:cNvPr>
          <p:cNvGraphicFramePr>
            <a:graphicFrameLocks/>
          </p:cNvGraphicFramePr>
          <p:nvPr>
            <p:extLst>
              <p:ext uri="{D42A27DB-BD31-4B8C-83A1-F6EECF244321}">
                <p14:modId xmlns:p14="http://schemas.microsoft.com/office/powerpoint/2010/main" val="4105276519"/>
              </p:ext>
            </p:extLst>
          </p:nvPr>
        </p:nvGraphicFramePr>
        <p:xfrm>
          <a:off x="8872762" y="1798639"/>
          <a:ext cx="2579007" cy="176461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5" name="Chart Placeholder 6">
            <a:extLst>
              <a:ext uri="{FF2B5EF4-FFF2-40B4-BE49-F238E27FC236}">
                <a16:creationId xmlns:a16="http://schemas.microsoft.com/office/drawing/2014/main" id="{2FD546DC-975B-5A46-F9F9-B993CDEBF597}"/>
              </a:ext>
            </a:extLst>
          </p:cNvPr>
          <p:cNvGraphicFramePr>
            <a:graphicFrameLocks/>
          </p:cNvGraphicFramePr>
          <p:nvPr>
            <p:extLst>
              <p:ext uri="{D42A27DB-BD31-4B8C-83A1-F6EECF244321}">
                <p14:modId xmlns:p14="http://schemas.microsoft.com/office/powerpoint/2010/main" val="3768375336"/>
              </p:ext>
            </p:extLst>
          </p:nvPr>
        </p:nvGraphicFramePr>
        <p:xfrm>
          <a:off x="3512154" y="4092389"/>
          <a:ext cx="2579007" cy="176461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6" name="Chart Placeholder 6">
            <a:extLst>
              <a:ext uri="{FF2B5EF4-FFF2-40B4-BE49-F238E27FC236}">
                <a16:creationId xmlns:a16="http://schemas.microsoft.com/office/drawing/2014/main" id="{E2BF3D32-13D7-C2C7-8934-3E37A9FD2582}"/>
              </a:ext>
            </a:extLst>
          </p:cNvPr>
          <p:cNvGraphicFramePr>
            <a:graphicFrameLocks/>
          </p:cNvGraphicFramePr>
          <p:nvPr>
            <p:extLst>
              <p:ext uri="{D42A27DB-BD31-4B8C-83A1-F6EECF244321}">
                <p14:modId xmlns:p14="http://schemas.microsoft.com/office/powerpoint/2010/main" val="3693461830"/>
              </p:ext>
            </p:extLst>
          </p:nvPr>
        </p:nvGraphicFramePr>
        <p:xfrm>
          <a:off x="831600" y="4092389"/>
          <a:ext cx="2579007" cy="1764618"/>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7" name="Chart Placeholder 6">
            <a:extLst>
              <a:ext uri="{FF2B5EF4-FFF2-40B4-BE49-F238E27FC236}">
                <a16:creationId xmlns:a16="http://schemas.microsoft.com/office/drawing/2014/main" id="{14E5B14D-1984-174A-E478-0472A9552D83}"/>
              </a:ext>
            </a:extLst>
          </p:cNvPr>
          <p:cNvGraphicFramePr>
            <a:graphicFrameLocks/>
          </p:cNvGraphicFramePr>
          <p:nvPr>
            <p:extLst>
              <p:ext uri="{D42A27DB-BD31-4B8C-83A1-F6EECF244321}">
                <p14:modId xmlns:p14="http://schemas.microsoft.com/office/powerpoint/2010/main" val="677955595"/>
              </p:ext>
            </p:extLst>
          </p:nvPr>
        </p:nvGraphicFramePr>
        <p:xfrm>
          <a:off x="6192459" y="4092389"/>
          <a:ext cx="2579007" cy="1764618"/>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8" name="Chart Placeholder 6">
            <a:extLst>
              <a:ext uri="{FF2B5EF4-FFF2-40B4-BE49-F238E27FC236}">
                <a16:creationId xmlns:a16="http://schemas.microsoft.com/office/drawing/2014/main" id="{3D579761-CAF8-6BBA-CF4B-E07CE95BFAC7}"/>
              </a:ext>
            </a:extLst>
          </p:cNvPr>
          <p:cNvGraphicFramePr>
            <a:graphicFrameLocks/>
          </p:cNvGraphicFramePr>
          <p:nvPr>
            <p:extLst>
              <p:ext uri="{D42A27DB-BD31-4B8C-83A1-F6EECF244321}">
                <p14:modId xmlns:p14="http://schemas.microsoft.com/office/powerpoint/2010/main" val="2889329157"/>
              </p:ext>
            </p:extLst>
          </p:nvPr>
        </p:nvGraphicFramePr>
        <p:xfrm>
          <a:off x="8872762" y="4092389"/>
          <a:ext cx="2579007" cy="1764618"/>
        </p:xfrm>
        <a:graphic>
          <a:graphicData uri="http://schemas.openxmlformats.org/drawingml/2006/chart">
            <c:chart xmlns:c="http://schemas.openxmlformats.org/drawingml/2006/chart" xmlns:r="http://schemas.openxmlformats.org/officeDocument/2006/relationships" r:id="rId10"/>
          </a:graphicData>
        </a:graphic>
      </p:graphicFrame>
    </p:spTree>
    <p:extLst>
      <p:ext uri="{BB962C8B-B14F-4D97-AF65-F5344CB8AC3E}">
        <p14:creationId xmlns:p14="http://schemas.microsoft.com/office/powerpoint/2010/main" val="1203674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B0284AE7-E0EA-F4F6-7D4B-07573F1D045E}"/>
              </a:ext>
            </a:extLst>
          </p:cNvPr>
          <p:cNvSpPr txBox="1">
            <a:spLocks/>
          </p:cNvSpPr>
          <p:nvPr/>
        </p:nvSpPr>
        <p:spPr>
          <a:xfrm>
            <a:off x="782103" y="618563"/>
            <a:ext cx="5125278" cy="14928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400" dirty="0">
                <a:latin typeface="+mj-lt"/>
              </a:rPr>
              <a:t>Hero Slide Header</a:t>
            </a:r>
          </a:p>
          <a:p>
            <a:pPr marL="0" indent="0">
              <a:buNone/>
            </a:pPr>
            <a:r>
              <a:rPr lang="en-US" sz="4400" b="1" dirty="0">
                <a:latin typeface="+mj-lt"/>
              </a:rPr>
              <a:t>Keywords</a:t>
            </a:r>
          </a:p>
        </p:txBody>
      </p:sp>
      <p:sp>
        <p:nvSpPr>
          <p:cNvPr id="10" name="Text Placeholder 2">
            <a:extLst>
              <a:ext uri="{FF2B5EF4-FFF2-40B4-BE49-F238E27FC236}">
                <a16:creationId xmlns:a16="http://schemas.microsoft.com/office/drawing/2014/main" id="{C3F9D7EA-EFD0-627B-5E4F-DBE05F766884}"/>
              </a:ext>
            </a:extLst>
          </p:cNvPr>
          <p:cNvSpPr txBox="1">
            <a:spLocks/>
          </p:cNvSpPr>
          <p:nvPr/>
        </p:nvSpPr>
        <p:spPr>
          <a:xfrm>
            <a:off x="6210332" y="618563"/>
            <a:ext cx="5125278" cy="14928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4400" dirty="0">
                <a:latin typeface="+mj-lt"/>
              </a:rPr>
              <a:t>Arial Regular 44pt</a:t>
            </a:r>
          </a:p>
          <a:p>
            <a:pPr marL="0" indent="0" algn="r">
              <a:buNone/>
            </a:pPr>
            <a:r>
              <a:rPr lang="en-US" sz="4400" b="1" dirty="0">
                <a:latin typeface="+mj-lt"/>
              </a:rPr>
              <a:t>Arial Bold 44pt</a:t>
            </a:r>
          </a:p>
        </p:txBody>
      </p:sp>
      <p:sp>
        <p:nvSpPr>
          <p:cNvPr id="11" name="Text Placeholder 2">
            <a:extLst>
              <a:ext uri="{FF2B5EF4-FFF2-40B4-BE49-F238E27FC236}">
                <a16:creationId xmlns:a16="http://schemas.microsoft.com/office/drawing/2014/main" id="{94FFC20F-F98C-AB68-52FC-77335DB2ED2E}"/>
              </a:ext>
            </a:extLst>
          </p:cNvPr>
          <p:cNvSpPr txBox="1">
            <a:spLocks/>
          </p:cNvSpPr>
          <p:nvPr/>
        </p:nvSpPr>
        <p:spPr>
          <a:xfrm>
            <a:off x="782103" y="4336238"/>
            <a:ext cx="4826808" cy="824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t>Body Content Header   </a:t>
            </a:r>
            <a:r>
              <a:rPr lang="en-US" sz="2000" dirty="0"/>
              <a:t>	</a:t>
            </a:r>
          </a:p>
          <a:p>
            <a:pPr marL="0" indent="0">
              <a:buNone/>
            </a:pPr>
            <a:r>
              <a:rPr lang="en-US" sz="2000" dirty="0"/>
              <a:t>Body Content Sub Header </a:t>
            </a:r>
          </a:p>
        </p:txBody>
      </p:sp>
      <p:sp>
        <p:nvSpPr>
          <p:cNvPr id="12" name="Text Placeholder 2">
            <a:extLst>
              <a:ext uri="{FF2B5EF4-FFF2-40B4-BE49-F238E27FC236}">
                <a16:creationId xmlns:a16="http://schemas.microsoft.com/office/drawing/2014/main" id="{FA619CFC-0C07-7C0B-7022-1592C8A28B5D}"/>
              </a:ext>
            </a:extLst>
          </p:cNvPr>
          <p:cNvSpPr txBox="1">
            <a:spLocks/>
          </p:cNvSpPr>
          <p:nvPr/>
        </p:nvSpPr>
        <p:spPr>
          <a:xfrm>
            <a:off x="8105392" y="4328420"/>
            <a:ext cx="3230218" cy="8366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2400" b="1" dirty="0"/>
              <a:t>Arial Bold 24pt</a:t>
            </a:r>
          </a:p>
          <a:p>
            <a:pPr marL="0" indent="0" algn="r">
              <a:buNone/>
            </a:pPr>
            <a:r>
              <a:rPr lang="en-US" sz="2000" dirty="0"/>
              <a:t>Arial Regular 20pt</a:t>
            </a:r>
            <a:endParaRPr lang="en-US" sz="2000" b="1" dirty="0"/>
          </a:p>
        </p:txBody>
      </p:sp>
      <p:sp>
        <p:nvSpPr>
          <p:cNvPr id="14" name="Text Placeholder 2">
            <a:extLst>
              <a:ext uri="{FF2B5EF4-FFF2-40B4-BE49-F238E27FC236}">
                <a16:creationId xmlns:a16="http://schemas.microsoft.com/office/drawing/2014/main" id="{948950E2-F49F-D649-4E07-F9EA794E98E8}"/>
              </a:ext>
            </a:extLst>
          </p:cNvPr>
          <p:cNvSpPr txBox="1">
            <a:spLocks/>
          </p:cNvSpPr>
          <p:nvPr/>
        </p:nvSpPr>
        <p:spPr>
          <a:xfrm>
            <a:off x="8105392" y="5597964"/>
            <a:ext cx="3230218" cy="58008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dirty="0"/>
              <a:t>Arial Regular 14pt</a:t>
            </a:r>
          </a:p>
          <a:p>
            <a:pPr marL="0" indent="0" algn="r">
              <a:buNone/>
            </a:pPr>
            <a:r>
              <a:rPr lang="en-US" sz="1200" dirty="0"/>
              <a:t>Arial Regular 12pt</a:t>
            </a:r>
            <a:endParaRPr lang="en-US" sz="1200" b="1" dirty="0"/>
          </a:p>
        </p:txBody>
      </p:sp>
      <p:sp>
        <p:nvSpPr>
          <p:cNvPr id="15" name="Text Placeholder 2">
            <a:extLst>
              <a:ext uri="{FF2B5EF4-FFF2-40B4-BE49-F238E27FC236}">
                <a16:creationId xmlns:a16="http://schemas.microsoft.com/office/drawing/2014/main" id="{2DDA3BBC-AE96-B396-1D1A-A3C9E9093319}"/>
              </a:ext>
            </a:extLst>
          </p:cNvPr>
          <p:cNvSpPr txBox="1">
            <a:spLocks/>
          </p:cNvSpPr>
          <p:nvPr/>
        </p:nvSpPr>
        <p:spPr>
          <a:xfrm>
            <a:off x="745527" y="2548243"/>
            <a:ext cx="5614284" cy="1351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000" dirty="0">
                <a:latin typeface="+mj-lt"/>
              </a:rPr>
              <a:t>Content Slide Header</a:t>
            </a:r>
          </a:p>
          <a:p>
            <a:pPr marL="0" indent="0">
              <a:buNone/>
            </a:pPr>
            <a:r>
              <a:rPr lang="en-US" sz="4000" b="1" dirty="0">
                <a:latin typeface="+mj-lt"/>
              </a:rPr>
              <a:t>Keywords</a:t>
            </a:r>
          </a:p>
        </p:txBody>
      </p:sp>
      <p:sp>
        <p:nvSpPr>
          <p:cNvPr id="16" name="Text Placeholder 2">
            <a:extLst>
              <a:ext uri="{FF2B5EF4-FFF2-40B4-BE49-F238E27FC236}">
                <a16:creationId xmlns:a16="http://schemas.microsoft.com/office/drawing/2014/main" id="{43C36365-DDC1-2791-B8CC-72C73D34B813}"/>
              </a:ext>
            </a:extLst>
          </p:cNvPr>
          <p:cNvSpPr txBox="1">
            <a:spLocks/>
          </p:cNvSpPr>
          <p:nvPr/>
        </p:nvSpPr>
        <p:spPr>
          <a:xfrm>
            <a:off x="6210332" y="2544334"/>
            <a:ext cx="5125278" cy="1351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4000" dirty="0">
                <a:latin typeface="+mj-lt"/>
              </a:rPr>
              <a:t>Arial Regular 40pt</a:t>
            </a:r>
          </a:p>
          <a:p>
            <a:pPr marL="0" indent="0" algn="r">
              <a:buNone/>
            </a:pPr>
            <a:r>
              <a:rPr lang="en-US" sz="4000" b="1" dirty="0">
                <a:latin typeface="+mj-lt"/>
              </a:rPr>
              <a:t>Arial Bold 40pt</a:t>
            </a:r>
          </a:p>
        </p:txBody>
      </p:sp>
      <p:sp>
        <p:nvSpPr>
          <p:cNvPr id="2" name="Text Placeholder 2">
            <a:extLst>
              <a:ext uri="{FF2B5EF4-FFF2-40B4-BE49-F238E27FC236}">
                <a16:creationId xmlns:a16="http://schemas.microsoft.com/office/drawing/2014/main" id="{DBF7A4D5-F2ED-38DE-419B-28C06DDEDDFF}"/>
              </a:ext>
            </a:extLst>
          </p:cNvPr>
          <p:cNvSpPr txBox="1">
            <a:spLocks/>
          </p:cNvSpPr>
          <p:nvPr/>
        </p:nvSpPr>
        <p:spPr>
          <a:xfrm>
            <a:off x="782103" y="5597964"/>
            <a:ext cx="3230218" cy="58008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Body Copy 1</a:t>
            </a:r>
          </a:p>
          <a:p>
            <a:pPr marL="0" indent="0">
              <a:buNone/>
            </a:pPr>
            <a:r>
              <a:rPr lang="en-US" sz="1200" dirty="0"/>
              <a:t>Body copy 2</a:t>
            </a:r>
          </a:p>
        </p:txBody>
      </p:sp>
    </p:spTree>
    <p:extLst>
      <p:ext uri="{BB962C8B-B14F-4D97-AF65-F5344CB8AC3E}">
        <p14:creationId xmlns:p14="http://schemas.microsoft.com/office/powerpoint/2010/main" val="15821004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DF58206-E14F-BFF6-0504-8D159038F0DF}"/>
              </a:ext>
            </a:extLst>
          </p:cNvPr>
          <p:cNvSpPr>
            <a:spLocks noGrp="1"/>
          </p:cNvSpPr>
          <p:nvPr>
            <p:ph type="title"/>
          </p:nvPr>
        </p:nvSpPr>
        <p:spPr/>
        <p:txBody>
          <a:bodyPr/>
          <a:lstStyle/>
          <a:p>
            <a:r>
              <a:rPr lang="en-US" dirty="0"/>
              <a:t>Example </a:t>
            </a:r>
            <a:r>
              <a:rPr lang="en-US" b="1" dirty="0"/>
              <a:t>table</a:t>
            </a:r>
          </a:p>
        </p:txBody>
      </p:sp>
      <p:graphicFrame>
        <p:nvGraphicFramePr>
          <p:cNvPr id="6" name="Table 5">
            <a:extLst>
              <a:ext uri="{FF2B5EF4-FFF2-40B4-BE49-F238E27FC236}">
                <a16:creationId xmlns:a16="http://schemas.microsoft.com/office/drawing/2014/main" id="{5EB56F8E-3C83-C6D1-7E6D-7EC49E2861D3}"/>
              </a:ext>
            </a:extLst>
          </p:cNvPr>
          <p:cNvGraphicFramePr>
            <a:graphicFrameLocks noGrp="1"/>
          </p:cNvGraphicFramePr>
          <p:nvPr>
            <p:extLst>
              <p:ext uri="{D42A27DB-BD31-4B8C-83A1-F6EECF244321}">
                <p14:modId xmlns:p14="http://schemas.microsoft.com/office/powerpoint/2010/main" val="3434947908"/>
              </p:ext>
            </p:extLst>
          </p:nvPr>
        </p:nvGraphicFramePr>
        <p:xfrm>
          <a:off x="838200" y="1568764"/>
          <a:ext cx="5994164" cy="2029664"/>
        </p:xfrm>
        <a:graphic>
          <a:graphicData uri="http://schemas.openxmlformats.org/drawingml/2006/table">
            <a:tbl>
              <a:tblPr firstRow="1" bandRow="1">
                <a:tableStyleId>{5C22544A-7EE6-4342-B048-85BDC9FD1C3A}</a:tableStyleId>
              </a:tblPr>
              <a:tblGrid>
                <a:gridCol w="1607516">
                  <a:extLst>
                    <a:ext uri="{9D8B030D-6E8A-4147-A177-3AD203B41FA5}">
                      <a16:colId xmlns:a16="http://schemas.microsoft.com/office/drawing/2014/main" val="3945063440"/>
                    </a:ext>
                  </a:extLst>
                </a:gridCol>
                <a:gridCol w="626664">
                  <a:extLst>
                    <a:ext uri="{9D8B030D-6E8A-4147-A177-3AD203B41FA5}">
                      <a16:colId xmlns:a16="http://schemas.microsoft.com/office/drawing/2014/main" val="3421311754"/>
                    </a:ext>
                  </a:extLst>
                </a:gridCol>
                <a:gridCol w="626664">
                  <a:extLst>
                    <a:ext uri="{9D8B030D-6E8A-4147-A177-3AD203B41FA5}">
                      <a16:colId xmlns:a16="http://schemas.microsoft.com/office/drawing/2014/main" val="154392457"/>
                    </a:ext>
                  </a:extLst>
                </a:gridCol>
                <a:gridCol w="626664">
                  <a:extLst>
                    <a:ext uri="{9D8B030D-6E8A-4147-A177-3AD203B41FA5}">
                      <a16:colId xmlns:a16="http://schemas.microsoft.com/office/drawing/2014/main" val="1831070525"/>
                    </a:ext>
                  </a:extLst>
                </a:gridCol>
                <a:gridCol w="626664">
                  <a:extLst>
                    <a:ext uri="{9D8B030D-6E8A-4147-A177-3AD203B41FA5}">
                      <a16:colId xmlns:a16="http://schemas.microsoft.com/office/drawing/2014/main" val="3201327961"/>
                    </a:ext>
                  </a:extLst>
                </a:gridCol>
                <a:gridCol w="626664">
                  <a:extLst>
                    <a:ext uri="{9D8B030D-6E8A-4147-A177-3AD203B41FA5}">
                      <a16:colId xmlns:a16="http://schemas.microsoft.com/office/drawing/2014/main" val="2368850143"/>
                    </a:ext>
                  </a:extLst>
                </a:gridCol>
                <a:gridCol w="626664">
                  <a:extLst>
                    <a:ext uri="{9D8B030D-6E8A-4147-A177-3AD203B41FA5}">
                      <a16:colId xmlns:a16="http://schemas.microsoft.com/office/drawing/2014/main" val="1185639832"/>
                    </a:ext>
                  </a:extLst>
                </a:gridCol>
                <a:gridCol w="626664">
                  <a:extLst>
                    <a:ext uri="{9D8B030D-6E8A-4147-A177-3AD203B41FA5}">
                      <a16:colId xmlns:a16="http://schemas.microsoft.com/office/drawing/2014/main" val="2870469956"/>
                    </a:ext>
                  </a:extLst>
                </a:gridCol>
              </a:tblGrid>
              <a:tr h="222560">
                <a:tc>
                  <a:txBody>
                    <a:bodyPr/>
                    <a:lstStyle/>
                    <a:p>
                      <a:r>
                        <a:rPr lang="en-GB" sz="900" b="1" i="0" kern="1200" dirty="0">
                          <a:solidFill>
                            <a:schemeClr val="tx1"/>
                          </a:solidFill>
                          <a:effectLst/>
                          <a:latin typeface="+mn-lt"/>
                          <a:ea typeface="+mn-ea"/>
                          <a:cs typeface="Arial" panose="020B0604020202020204" pitchFamily="34" charset="0"/>
                        </a:rPr>
                        <a:t>€ 1000</a:t>
                      </a:r>
                    </a:p>
                  </a:txBody>
                  <a:tcPr marL="86458" marR="86458" marT="43229" marB="43229"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7">
                  <a:txBody>
                    <a:bodyPr/>
                    <a:lstStyle/>
                    <a:p>
                      <a:pPr algn="ctr"/>
                      <a:r>
                        <a:rPr lang="en-US" sz="900" b="1" i="0" dirty="0">
                          <a:solidFill>
                            <a:schemeClr val="tx1"/>
                          </a:solidFill>
                          <a:latin typeface="+mn-lt"/>
                          <a:cs typeface="Arial" panose="020B0604020202020204" pitchFamily="34" charset="0"/>
                        </a:rPr>
                        <a:t>JUL 22</a:t>
                      </a:r>
                    </a:p>
                  </a:txBody>
                  <a:tcPr marL="103560" marR="103560" marT="51780" marB="5178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3398938021"/>
                  </a:ext>
                </a:extLst>
              </a:tr>
              <a:tr h="222560">
                <a:tc>
                  <a:txBody>
                    <a:bodyPr/>
                    <a:lstStyle/>
                    <a:p>
                      <a:r>
                        <a:rPr lang="en-GB" sz="900" b="1" i="0" kern="1200" dirty="0">
                          <a:solidFill>
                            <a:schemeClr val="tx1"/>
                          </a:solidFill>
                          <a:effectLst/>
                          <a:latin typeface="+mn-lt"/>
                          <a:ea typeface="+mn-ea"/>
                          <a:cs typeface="Arial" panose="020B0604020202020204" pitchFamily="34" charset="0"/>
                        </a:rPr>
                        <a:t>EXTERNAL REVENUE</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US" sz="900" b="1" i="0" dirty="0">
                          <a:solidFill>
                            <a:schemeClr val="bg1"/>
                          </a:solidFill>
                          <a:latin typeface="+mn-lt"/>
                          <a:cs typeface="Arial" panose="020B0604020202020204" pitchFamily="34" charset="0"/>
                        </a:rPr>
                        <a:t>ACT</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FC2</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LY</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4202932222"/>
                  </a:ext>
                </a:extLst>
              </a:tr>
              <a:tr h="222560">
                <a:tc>
                  <a:txBody>
                    <a:bodyPr/>
                    <a:lstStyle/>
                    <a:p>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39599608"/>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89436732"/>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41746777"/>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83199377"/>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56003598"/>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081944"/>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i="0" dirty="0">
                          <a:solidFill>
                            <a:schemeClr val="bg1"/>
                          </a:solidFill>
                          <a:latin typeface="+mn-lt"/>
                          <a:cs typeface="Arial" panose="020B0604020202020204" pitchFamily="34" charset="0"/>
                        </a:rPr>
                        <a:t>TOTAL CONSOLIDATED</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665280785"/>
                  </a:ext>
                </a:extLst>
              </a:tr>
            </a:tbl>
          </a:graphicData>
        </a:graphic>
      </p:graphicFrame>
      <p:graphicFrame>
        <p:nvGraphicFramePr>
          <p:cNvPr id="7" name="Table 6">
            <a:extLst>
              <a:ext uri="{FF2B5EF4-FFF2-40B4-BE49-F238E27FC236}">
                <a16:creationId xmlns:a16="http://schemas.microsoft.com/office/drawing/2014/main" id="{D1037F66-6763-8353-C3DF-A28D2C50FF50}"/>
              </a:ext>
            </a:extLst>
          </p:cNvPr>
          <p:cNvGraphicFramePr>
            <a:graphicFrameLocks noGrp="1"/>
          </p:cNvGraphicFramePr>
          <p:nvPr>
            <p:extLst>
              <p:ext uri="{D42A27DB-BD31-4B8C-83A1-F6EECF244321}">
                <p14:modId xmlns:p14="http://schemas.microsoft.com/office/powerpoint/2010/main" val="2803207307"/>
              </p:ext>
            </p:extLst>
          </p:nvPr>
        </p:nvGraphicFramePr>
        <p:xfrm>
          <a:off x="7008854" y="1568764"/>
          <a:ext cx="4386648" cy="2029664"/>
        </p:xfrm>
        <a:graphic>
          <a:graphicData uri="http://schemas.openxmlformats.org/drawingml/2006/table">
            <a:tbl>
              <a:tblPr firstRow="1" bandRow="1">
                <a:tableStyleId>{5C22544A-7EE6-4342-B048-85BDC9FD1C3A}</a:tableStyleId>
              </a:tblPr>
              <a:tblGrid>
                <a:gridCol w="626664">
                  <a:extLst>
                    <a:ext uri="{9D8B030D-6E8A-4147-A177-3AD203B41FA5}">
                      <a16:colId xmlns:a16="http://schemas.microsoft.com/office/drawing/2014/main" val="393105263"/>
                    </a:ext>
                  </a:extLst>
                </a:gridCol>
                <a:gridCol w="626664">
                  <a:extLst>
                    <a:ext uri="{9D8B030D-6E8A-4147-A177-3AD203B41FA5}">
                      <a16:colId xmlns:a16="http://schemas.microsoft.com/office/drawing/2014/main" val="2506898340"/>
                    </a:ext>
                  </a:extLst>
                </a:gridCol>
                <a:gridCol w="626664">
                  <a:extLst>
                    <a:ext uri="{9D8B030D-6E8A-4147-A177-3AD203B41FA5}">
                      <a16:colId xmlns:a16="http://schemas.microsoft.com/office/drawing/2014/main" val="4162449334"/>
                    </a:ext>
                  </a:extLst>
                </a:gridCol>
                <a:gridCol w="626664">
                  <a:extLst>
                    <a:ext uri="{9D8B030D-6E8A-4147-A177-3AD203B41FA5}">
                      <a16:colId xmlns:a16="http://schemas.microsoft.com/office/drawing/2014/main" val="2506981712"/>
                    </a:ext>
                  </a:extLst>
                </a:gridCol>
                <a:gridCol w="626664">
                  <a:extLst>
                    <a:ext uri="{9D8B030D-6E8A-4147-A177-3AD203B41FA5}">
                      <a16:colId xmlns:a16="http://schemas.microsoft.com/office/drawing/2014/main" val="1274942006"/>
                    </a:ext>
                  </a:extLst>
                </a:gridCol>
                <a:gridCol w="626664">
                  <a:extLst>
                    <a:ext uri="{9D8B030D-6E8A-4147-A177-3AD203B41FA5}">
                      <a16:colId xmlns:a16="http://schemas.microsoft.com/office/drawing/2014/main" val="1961760464"/>
                    </a:ext>
                  </a:extLst>
                </a:gridCol>
                <a:gridCol w="626664">
                  <a:extLst>
                    <a:ext uri="{9D8B030D-6E8A-4147-A177-3AD203B41FA5}">
                      <a16:colId xmlns:a16="http://schemas.microsoft.com/office/drawing/2014/main" val="1272732763"/>
                    </a:ext>
                  </a:extLst>
                </a:gridCol>
              </a:tblGrid>
              <a:tr h="222560">
                <a:tc gridSpan="7">
                  <a:txBody>
                    <a:bodyPr/>
                    <a:lstStyle/>
                    <a:p>
                      <a:pPr algn="ctr"/>
                      <a:r>
                        <a:rPr lang="en-US" sz="900" b="1" i="0" dirty="0">
                          <a:solidFill>
                            <a:schemeClr val="tx1"/>
                          </a:solidFill>
                          <a:latin typeface="+mn-lt"/>
                          <a:cs typeface="Arial" panose="020B0604020202020204" pitchFamily="34" charset="0"/>
                        </a:rPr>
                        <a:t>YEAR-TO-DATE JUL 22</a:t>
                      </a:r>
                    </a:p>
                  </a:txBody>
                  <a:tcPr marL="103560" marR="103560" marT="51780" marB="5178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217697825"/>
                  </a:ext>
                </a:extLst>
              </a:tr>
              <a:tr h="222560">
                <a:tc>
                  <a:txBody>
                    <a:bodyPr/>
                    <a:lstStyle/>
                    <a:p>
                      <a:pPr algn="ctr"/>
                      <a:r>
                        <a:rPr lang="en-US" sz="900" b="1" i="0" dirty="0">
                          <a:solidFill>
                            <a:schemeClr val="bg1"/>
                          </a:solidFill>
                          <a:latin typeface="+mn-lt"/>
                          <a:cs typeface="Arial" panose="020B0604020202020204" pitchFamily="34" charset="0"/>
                        </a:rPr>
                        <a:t>ACT</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FC2</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LY</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712423909"/>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85828558"/>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00033051"/>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83298763"/>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94712291"/>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8087770"/>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35832348"/>
                  </a:ext>
                </a:extLst>
              </a:tr>
              <a:tr h="222560">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637371694"/>
                  </a:ext>
                </a:extLst>
              </a:tr>
            </a:tbl>
          </a:graphicData>
        </a:graphic>
      </p:graphicFrame>
      <p:graphicFrame>
        <p:nvGraphicFramePr>
          <p:cNvPr id="8" name="Table 3">
            <a:extLst>
              <a:ext uri="{FF2B5EF4-FFF2-40B4-BE49-F238E27FC236}">
                <a16:creationId xmlns:a16="http://schemas.microsoft.com/office/drawing/2014/main" id="{8437F993-236F-A9D4-C2D5-69D38378129C}"/>
              </a:ext>
            </a:extLst>
          </p:cNvPr>
          <p:cNvGraphicFramePr>
            <a:graphicFrameLocks noGrp="1"/>
          </p:cNvGraphicFramePr>
          <p:nvPr>
            <p:extLst>
              <p:ext uri="{D42A27DB-BD31-4B8C-83A1-F6EECF244321}">
                <p14:modId xmlns:p14="http://schemas.microsoft.com/office/powerpoint/2010/main" val="2427542308"/>
              </p:ext>
            </p:extLst>
          </p:nvPr>
        </p:nvGraphicFramePr>
        <p:xfrm>
          <a:off x="845839" y="3783081"/>
          <a:ext cx="5994164" cy="2029664"/>
        </p:xfrm>
        <a:graphic>
          <a:graphicData uri="http://schemas.openxmlformats.org/drawingml/2006/table">
            <a:tbl>
              <a:tblPr firstRow="1" bandRow="1">
                <a:tableStyleId>{5C22544A-7EE6-4342-B048-85BDC9FD1C3A}</a:tableStyleId>
              </a:tblPr>
              <a:tblGrid>
                <a:gridCol w="1607516">
                  <a:extLst>
                    <a:ext uri="{9D8B030D-6E8A-4147-A177-3AD203B41FA5}">
                      <a16:colId xmlns:a16="http://schemas.microsoft.com/office/drawing/2014/main" val="3945063440"/>
                    </a:ext>
                  </a:extLst>
                </a:gridCol>
                <a:gridCol w="626664">
                  <a:extLst>
                    <a:ext uri="{9D8B030D-6E8A-4147-A177-3AD203B41FA5}">
                      <a16:colId xmlns:a16="http://schemas.microsoft.com/office/drawing/2014/main" val="3421311754"/>
                    </a:ext>
                  </a:extLst>
                </a:gridCol>
                <a:gridCol w="626664">
                  <a:extLst>
                    <a:ext uri="{9D8B030D-6E8A-4147-A177-3AD203B41FA5}">
                      <a16:colId xmlns:a16="http://schemas.microsoft.com/office/drawing/2014/main" val="154392457"/>
                    </a:ext>
                  </a:extLst>
                </a:gridCol>
                <a:gridCol w="626664">
                  <a:extLst>
                    <a:ext uri="{9D8B030D-6E8A-4147-A177-3AD203B41FA5}">
                      <a16:colId xmlns:a16="http://schemas.microsoft.com/office/drawing/2014/main" val="1831070525"/>
                    </a:ext>
                  </a:extLst>
                </a:gridCol>
                <a:gridCol w="626664">
                  <a:extLst>
                    <a:ext uri="{9D8B030D-6E8A-4147-A177-3AD203B41FA5}">
                      <a16:colId xmlns:a16="http://schemas.microsoft.com/office/drawing/2014/main" val="3201327961"/>
                    </a:ext>
                  </a:extLst>
                </a:gridCol>
                <a:gridCol w="626664">
                  <a:extLst>
                    <a:ext uri="{9D8B030D-6E8A-4147-A177-3AD203B41FA5}">
                      <a16:colId xmlns:a16="http://schemas.microsoft.com/office/drawing/2014/main" val="2368850143"/>
                    </a:ext>
                  </a:extLst>
                </a:gridCol>
                <a:gridCol w="626664">
                  <a:extLst>
                    <a:ext uri="{9D8B030D-6E8A-4147-A177-3AD203B41FA5}">
                      <a16:colId xmlns:a16="http://schemas.microsoft.com/office/drawing/2014/main" val="1185639832"/>
                    </a:ext>
                  </a:extLst>
                </a:gridCol>
                <a:gridCol w="626664">
                  <a:extLst>
                    <a:ext uri="{9D8B030D-6E8A-4147-A177-3AD203B41FA5}">
                      <a16:colId xmlns:a16="http://schemas.microsoft.com/office/drawing/2014/main" val="2870469956"/>
                    </a:ext>
                  </a:extLst>
                </a:gridCol>
              </a:tblGrid>
              <a:tr h="222560">
                <a:tc>
                  <a:txBody>
                    <a:bodyPr/>
                    <a:lstStyle/>
                    <a:p>
                      <a:r>
                        <a:rPr lang="en-GB" sz="900" b="1" i="0" kern="1200" dirty="0">
                          <a:solidFill>
                            <a:schemeClr val="tx1"/>
                          </a:solidFill>
                          <a:effectLst/>
                          <a:latin typeface="+mn-lt"/>
                          <a:ea typeface="+mn-ea"/>
                          <a:cs typeface="Arial" panose="020B0604020202020204" pitchFamily="34" charset="0"/>
                        </a:rPr>
                        <a:t>€ 1000</a:t>
                      </a:r>
                    </a:p>
                  </a:txBody>
                  <a:tcPr marL="86458" marR="86458" marT="43229" marB="43229"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7">
                  <a:txBody>
                    <a:bodyPr/>
                    <a:lstStyle/>
                    <a:p>
                      <a:pPr algn="ctr"/>
                      <a:r>
                        <a:rPr lang="en-US" sz="900" b="1" i="0" dirty="0">
                          <a:solidFill>
                            <a:schemeClr val="tx1"/>
                          </a:solidFill>
                          <a:latin typeface="+mn-lt"/>
                          <a:cs typeface="Arial" panose="020B0604020202020204" pitchFamily="34" charset="0"/>
                        </a:rPr>
                        <a:t>JUL 22</a:t>
                      </a:r>
                    </a:p>
                  </a:txBody>
                  <a:tcPr marL="103560" marR="103560" marT="51780" marB="5178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3398938021"/>
                  </a:ext>
                </a:extLst>
              </a:tr>
              <a:tr h="222560">
                <a:tc>
                  <a:txBody>
                    <a:bodyPr/>
                    <a:lstStyle/>
                    <a:p>
                      <a:r>
                        <a:rPr lang="en-GB" sz="900" b="1" i="0" kern="1200" dirty="0">
                          <a:solidFill>
                            <a:schemeClr val="tx1"/>
                          </a:solidFill>
                          <a:effectLst/>
                          <a:latin typeface="+mn-lt"/>
                          <a:ea typeface="+mn-ea"/>
                          <a:cs typeface="Arial" panose="020B0604020202020204" pitchFamily="34" charset="0"/>
                        </a:rPr>
                        <a:t>EXTERNAL REVENUE</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sz="900" b="1" i="0" dirty="0">
                          <a:solidFill>
                            <a:schemeClr val="bg1"/>
                          </a:solidFill>
                          <a:latin typeface="+mn-lt"/>
                          <a:cs typeface="Arial" panose="020B0604020202020204" pitchFamily="34" charset="0"/>
                        </a:rPr>
                        <a:t>ACT</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FC2</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LY</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4202932222"/>
                  </a:ext>
                </a:extLst>
              </a:tr>
              <a:tr h="222560">
                <a:tc>
                  <a:txBody>
                    <a:bodyPr/>
                    <a:lstStyle/>
                    <a:p>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39599608"/>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89436732"/>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41746777"/>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83199377"/>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56003598"/>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081944"/>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i="0" dirty="0">
                          <a:solidFill>
                            <a:schemeClr val="bg1"/>
                          </a:solidFill>
                          <a:latin typeface="+mn-lt"/>
                          <a:cs typeface="Arial" panose="020B0604020202020204" pitchFamily="34" charset="0"/>
                        </a:rPr>
                        <a:t>TOTAL CONSOLIDATED</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665280785"/>
                  </a:ext>
                </a:extLst>
              </a:tr>
            </a:tbl>
          </a:graphicData>
        </a:graphic>
      </p:graphicFrame>
      <p:graphicFrame>
        <p:nvGraphicFramePr>
          <p:cNvPr id="9" name="Table 8">
            <a:extLst>
              <a:ext uri="{FF2B5EF4-FFF2-40B4-BE49-F238E27FC236}">
                <a16:creationId xmlns:a16="http://schemas.microsoft.com/office/drawing/2014/main" id="{CB37A9B5-7264-70D8-02A4-B2135901D4BA}"/>
              </a:ext>
            </a:extLst>
          </p:cNvPr>
          <p:cNvGraphicFramePr>
            <a:graphicFrameLocks noGrp="1"/>
          </p:cNvGraphicFramePr>
          <p:nvPr>
            <p:extLst>
              <p:ext uri="{D42A27DB-BD31-4B8C-83A1-F6EECF244321}">
                <p14:modId xmlns:p14="http://schemas.microsoft.com/office/powerpoint/2010/main" val="3213960338"/>
              </p:ext>
            </p:extLst>
          </p:nvPr>
        </p:nvGraphicFramePr>
        <p:xfrm>
          <a:off x="7016493" y="3783081"/>
          <a:ext cx="4386648" cy="2029664"/>
        </p:xfrm>
        <a:graphic>
          <a:graphicData uri="http://schemas.openxmlformats.org/drawingml/2006/table">
            <a:tbl>
              <a:tblPr firstRow="1" bandRow="1">
                <a:tableStyleId>{5C22544A-7EE6-4342-B048-85BDC9FD1C3A}</a:tableStyleId>
              </a:tblPr>
              <a:tblGrid>
                <a:gridCol w="626664">
                  <a:extLst>
                    <a:ext uri="{9D8B030D-6E8A-4147-A177-3AD203B41FA5}">
                      <a16:colId xmlns:a16="http://schemas.microsoft.com/office/drawing/2014/main" val="393105263"/>
                    </a:ext>
                  </a:extLst>
                </a:gridCol>
                <a:gridCol w="626664">
                  <a:extLst>
                    <a:ext uri="{9D8B030D-6E8A-4147-A177-3AD203B41FA5}">
                      <a16:colId xmlns:a16="http://schemas.microsoft.com/office/drawing/2014/main" val="2506898340"/>
                    </a:ext>
                  </a:extLst>
                </a:gridCol>
                <a:gridCol w="626664">
                  <a:extLst>
                    <a:ext uri="{9D8B030D-6E8A-4147-A177-3AD203B41FA5}">
                      <a16:colId xmlns:a16="http://schemas.microsoft.com/office/drawing/2014/main" val="4162449334"/>
                    </a:ext>
                  </a:extLst>
                </a:gridCol>
                <a:gridCol w="626664">
                  <a:extLst>
                    <a:ext uri="{9D8B030D-6E8A-4147-A177-3AD203B41FA5}">
                      <a16:colId xmlns:a16="http://schemas.microsoft.com/office/drawing/2014/main" val="2506981712"/>
                    </a:ext>
                  </a:extLst>
                </a:gridCol>
                <a:gridCol w="626664">
                  <a:extLst>
                    <a:ext uri="{9D8B030D-6E8A-4147-A177-3AD203B41FA5}">
                      <a16:colId xmlns:a16="http://schemas.microsoft.com/office/drawing/2014/main" val="1274942006"/>
                    </a:ext>
                  </a:extLst>
                </a:gridCol>
                <a:gridCol w="626664">
                  <a:extLst>
                    <a:ext uri="{9D8B030D-6E8A-4147-A177-3AD203B41FA5}">
                      <a16:colId xmlns:a16="http://schemas.microsoft.com/office/drawing/2014/main" val="1961760464"/>
                    </a:ext>
                  </a:extLst>
                </a:gridCol>
                <a:gridCol w="626664">
                  <a:extLst>
                    <a:ext uri="{9D8B030D-6E8A-4147-A177-3AD203B41FA5}">
                      <a16:colId xmlns:a16="http://schemas.microsoft.com/office/drawing/2014/main" val="1272732763"/>
                    </a:ext>
                  </a:extLst>
                </a:gridCol>
              </a:tblGrid>
              <a:tr h="222560">
                <a:tc gridSpan="7">
                  <a:txBody>
                    <a:bodyPr/>
                    <a:lstStyle/>
                    <a:p>
                      <a:pPr algn="ctr"/>
                      <a:r>
                        <a:rPr lang="en-US" sz="900" b="1" i="0" dirty="0">
                          <a:solidFill>
                            <a:schemeClr val="tx1"/>
                          </a:solidFill>
                          <a:latin typeface="+mn-lt"/>
                          <a:cs typeface="Arial" panose="020B0604020202020204" pitchFamily="34" charset="0"/>
                        </a:rPr>
                        <a:t>YEAR-TO-DATE JUL 22</a:t>
                      </a:r>
                    </a:p>
                  </a:txBody>
                  <a:tcPr marL="103560" marR="103560" marT="51780" marB="5178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217697825"/>
                  </a:ext>
                </a:extLst>
              </a:tr>
              <a:tr h="222560">
                <a:tc>
                  <a:txBody>
                    <a:bodyPr/>
                    <a:lstStyle/>
                    <a:p>
                      <a:pPr algn="ctr"/>
                      <a:r>
                        <a:rPr lang="en-US" sz="900" b="1" i="0" dirty="0">
                          <a:solidFill>
                            <a:schemeClr val="bg1"/>
                          </a:solidFill>
                          <a:latin typeface="+mn-lt"/>
                          <a:cs typeface="Arial" panose="020B0604020202020204" pitchFamily="34" charset="0"/>
                        </a:rPr>
                        <a:t>ACT</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FC2</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LY</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712423909"/>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85828558"/>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00033051"/>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83298763"/>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94712291"/>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8087770"/>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35832348"/>
                  </a:ext>
                </a:extLst>
              </a:tr>
              <a:tr h="222560">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637371694"/>
                  </a:ext>
                </a:extLst>
              </a:tr>
            </a:tbl>
          </a:graphicData>
        </a:graphic>
      </p:graphicFrame>
    </p:spTree>
    <p:extLst>
      <p:ext uri="{BB962C8B-B14F-4D97-AF65-F5344CB8AC3E}">
        <p14:creationId xmlns:p14="http://schemas.microsoft.com/office/powerpoint/2010/main" val="20507127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DF58206-E14F-BFF6-0504-8D159038F0DF}"/>
              </a:ext>
            </a:extLst>
          </p:cNvPr>
          <p:cNvSpPr>
            <a:spLocks noGrp="1"/>
          </p:cNvSpPr>
          <p:nvPr>
            <p:ph type="title"/>
          </p:nvPr>
        </p:nvSpPr>
        <p:spPr/>
        <p:txBody>
          <a:bodyPr/>
          <a:lstStyle/>
          <a:p>
            <a:r>
              <a:rPr lang="en-US" dirty="0"/>
              <a:t>Example </a:t>
            </a:r>
            <a:r>
              <a:rPr lang="en-US" b="1" dirty="0"/>
              <a:t>table</a:t>
            </a:r>
          </a:p>
        </p:txBody>
      </p:sp>
      <p:graphicFrame>
        <p:nvGraphicFramePr>
          <p:cNvPr id="6" name="Table 5">
            <a:extLst>
              <a:ext uri="{FF2B5EF4-FFF2-40B4-BE49-F238E27FC236}">
                <a16:creationId xmlns:a16="http://schemas.microsoft.com/office/drawing/2014/main" id="{5EB56F8E-3C83-C6D1-7E6D-7EC49E2861D3}"/>
              </a:ext>
            </a:extLst>
          </p:cNvPr>
          <p:cNvGraphicFramePr>
            <a:graphicFrameLocks noGrp="1"/>
          </p:cNvGraphicFramePr>
          <p:nvPr>
            <p:extLst>
              <p:ext uri="{D42A27DB-BD31-4B8C-83A1-F6EECF244321}">
                <p14:modId xmlns:p14="http://schemas.microsoft.com/office/powerpoint/2010/main" val="3742488096"/>
              </p:ext>
            </p:extLst>
          </p:nvPr>
        </p:nvGraphicFramePr>
        <p:xfrm>
          <a:off x="838200" y="1568764"/>
          <a:ext cx="5994164" cy="2029664"/>
        </p:xfrm>
        <a:graphic>
          <a:graphicData uri="http://schemas.openxmlformats.org/drawingml/2006/table">
            <a:tbl>
              <a:tblPr firstRow="1" bandRow="1">
                <a:tableStyleId>{5C22544A-7EE6-4342-B048-85BDC9FD1C3A}</a:tableStyleId>
              </a:tblPr>
              <a:tblGrid>
                <a:gridCol w="1607516">
                  <a:extLst>
                    <a:ext uri="{9D8B030D-6E8A-4147-A177-3AD203B41FA5}">
                      <a16:colId xmlns:a16="http://schemas.microsoft.com/office/drawing/2014/main" val="3945063440"/>
                    </a:ext>
                  </a:extLst>
                </a:gridCol>
                <a:gridCol w="626664">
                  <a:extLst>
                    <a:ext uri="{9D8B030D-6E8A-4147-A177-3AD203B41FA5}">
                      <a16:colId xmlns:a16="http://schemas.microsoft.com/office/drawing/2014/main" val="3421311754"/>
                    </a:ext>
                  </a:extLst>
                </a:gridCol>
                <a:gridCol w="626664">
                  <a:extLst>
                    <a:ext uri="{9D8B030D-6E8A-4147-A177-3AD203B41FA5}">
                      <a16:colId xmlns:a16="http://schemas.microsoft.com/office/drawing/2014/main" val="154392457"/>
                    </a:ext>
                  </a:extLst>
                </a:gridCol>
                <a:gridCol w="626664">
                  <a:extLst>
                    <a:ext uri="{9D8B030D-6E8A-4147-A177-3AD203B41FA5}">
                      <a16:colId xmlns:a16="http://schemas.microsoft.com/office/drawing/2014/main" val="1831070525"/>
                    </a:ext>
                  </a:extLst>
                </a:gridCol>
                <a:gridCol w="626664">
                  <a:extLst>
                    <a:ext uri="{9D8B030D-6E8A-4147-A177-3AD203B41FA5}">
                      <a16:colId xmlns:a16="http://schemas.microsoft.com/office/drawing/2014/main" val="3201327961"/>
                    </a:ext>
                  </a:extLst>
                </a:gridCol>
                <a:gridCol w="626664">
                  <a:extLst>
                    <a:ext uri="{9D8B030D-6E8A-4147-A177-3AD203B41FA5}">
                      <a16:colId xmlns:a16="http://schemas.microsoft.com/office/drawing/2014/main" val="2368850143"/>
                    </a:ext>
                  </a:extLst>
                </a:gridCol>
                <a:gridCol w="626664">
                  <a:extLst>
                    <a:ext uri="{9D8B030D-6E8A-4147-A177-3AD203B41FA5}">
                      <a16:colId xmlns:a16="http://schemas.microsoft.com/office/drawing/2014/main" val="1185639832"/>
                    </a:ext>
                  </a:extLst>
                </a:gridCol>
                <a:gridCol w="626664">
                  <a:extLst>
                    <a:ext uri="{9D8B030D-6E8A-4147-A177-3AD203B41FA5}">
                      <a16:colId xmlns:a16="http://schemas.microsoft.com/office/drawing/2014/main" val="2870469956"/>
                    </a:ext>
                  </a:extLst>
                </a:gridCol>
              </a:tblGrid>
              <a:tr h="222560">
                <a:tc>
                  <a:txBody>
                    <a:bodyPr/>
                    <a:lstStyle/>
                    <a:p>
                      <a:r>
                        <a:rPr lang="en-GB" sz="900" b="1" i="0" kern="1200" dirty="0">
                          <a:solidFill>
                            <a:schemeClr val="tx1"/>
                          </a:solidFill>
                          <a:effectLst/>
                          <a:latin typeface="+mn-lt"/>
                          <a:ea typeface="+mn-ea"/>
                          <a:cs typeface="Arial" panose="020B0604020202020204" pitchFamily="34" charset="0"/>
                        </a:rPr>
                        <a:t>€ 1000</a:t>
                      </a:r>
                    </a:p>
                  </a:txBody>
                  <a:tcPr marL="86458" marR="86458" marT="43229" marB="43229"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7">
                  <a:txBody>
                    <a:bodyPr/>
                    <a:lstStyle/>
                    <a:p>
                      <a:pPr algn="ctr"/>
                      <a:r>
                        <a:rPr lang="en-US" sz="900" b="1" i="0" dirty="0">
                          <a:solidFill>
                            <a:schemeClr val="tx1"/>
                          </a:solidFill>
                          <a:latin typeface="+mn-lt"/>
                          <a:cs typeface="Arial" panose="020B0604020202020204" pitchFamily="34" charset="0"/>
                        </a:rPr>
                        <a:t>JUL 22</a:t>
                      </a:r>
                    </a:p>
                  </a:txBody>
                  <a:tcPr marL="103560" marR="103560" marT="51780" marB="5178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3398938021"/>
                  </a:ext>
                </a:extLst>
              </a:tr>
              <a:tr h="222560">
                <a:tc>
                  <a:txBody>
                    <a:bodyPr/>
                    <a:lstStyle/>
                    <a:p>
                      <a:r>
                        <a:rPr lang="en-GB" sz="900" b="1" i="0" kern="1200" dirty="0">
                          <a:solidFill>
                            <a:schemeClr val="tx1"/>
                          </a:solidFill>
                          <a:effectLst/>
                          <a:latin typeface="+mn-lt"/>
                          <a:ea typeface="+mn-ea"/>
                          <a:cs typeface="Arial" panose="020B0604020202020204" pitchFamily="34" charset="0"/>
                        </a:rPr>
                        <a:t>EXTERNAL REVENUE</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D717"/>
                    </a:solidFill>
                  </a:tcPr>
                </a:tc>
                <a:tc>
                  <a:txBody>
                    <a:bodyPr/>
                    <a:lstStyle/>
                    <a:p>
                      <a:pPr algn="ctr"/>
                      <a:r>
                        <a:rPr lang="en-US" sz="900" b="1" i="0" dirty="0">
                          <a:solidFill>
                            <a:schemeClr val="bg1"/>
                          </a:solidFill>
                          <a:latin typeface="+mn-lt"/>
                          <a:cs typeface="Arial" panose="020B0604020202020204" pitchFamily="34" charset="0"/>
                        </a:rPr>
                        <a:t>ACT</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FC2</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LY</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4202932222"/>
                  </a:ext>
                </a:extLst>
              </a:tr>
              <a:tr h="222560">
                <a:tc>
                  <a:txBody>
                    <a:bodyPr/>
                    <a:lstStyle/>
                    <a:p>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39599608"/>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89436732"/>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41746777"/>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83199377"/>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56003598"/>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081944"/>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i="0" dirty="0">
                          <a:solidFill>
                            <a:schemeClr val="bg1"/>
                          </a:solidFill>
                          <a:latin typeface="+mn-lt"/>
                          <a:cs typeface="Arial" panose="020B0604020202020204" pitchFamily="34" charset="0"/>
                        </a:rPr>
                        <a:t>TOTAL CONSOLIDATED</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665280785"/>
                  </a:ext>
                </a:extLst>
              </a:tr>
            </a:tbl>
          </a:graphicData>
        </a:graphic>
      </p:graphicFrame>
      <p:graphicFrame>
        <p:nvGraphicFramePr>
          <p:cNvPr id="7" name="Table 6">
            <a:extLst>
              <a:ext uri="{FF2B5EF4-FFF2-40B4-BE49-F238E27FC236}">
                <a16:creationId xmlns:a16="http://schemas.microsoft.com/office/drawing/2014/main" id="{D1037F66-6763-8353-C3DF-A28D2C50FF50}"/>
              </a:ext>
            </a:extLst>
          </p:cNvPr>
          <p:cNvGraphicFramePr>
            <a:graphicFrameLocks noGrp="1"/>
          </p:cNvGraphicFramePr>
          <p:nvPr>
            <p:extLst>
              <p:ext uri="{D42A27DB-BD31-4B8C-83A1-F6EECF244321}">
                <p14:modId xmlns:p14="http://schemas.microsoft.com/office/powerpoint/2010/main" val="1792059262"/>
              </p:ext>
            </p:extLst>
          </p:nvPr>
        </p:nvGraphicFramePr>
        <p:xfrm>
          <a:off x="7008854" y="1568764"/>
          <a:ext cx="4386648" cy="2029664"/>
        </p:xfrm>
        <a:graphic>
          <a:graphicData uri="http://schemas.openxmlformats.org/drawingml/2006/table">
            <a:tbl>
              <a:tblPr firstRow="1" bandRow="1">
                <a:tableStyleId>{5C22544A-7EE6-4342-B048-85BDC9FD1C3A}</a:tableStyleId>
              </a:tblPr>
              <a:tblGrid>
                <a:gridCol w="626664">
                  <a:extLst>
                    <a:ext uri="{9D8B030D-6E8A-4147-A177-3AD203B41FA5}">
                      <a16:colId xmlns:a16="http://schemas.microsoft.com/office/drawing/2014/main" val="393105263"/>
                    </a:ext>
                  </a:extLst>
                </a:gridCol>
                <a:gridCol w="626664">
                  <a:extLst>
                    <a:ext uri="{9D8B030D-6E8A-4147-A177-3AD203B41FA5}">
                      <a16:colId xmlns:a16="http://schemas.microsoft.com/office/drawing/2014/main" val="2506898340"/>
                    </a:ext>
                  </a:extLst>
                </a:gridCol>
                <a:gridCol w="626664">
                  <a:extLst>
                    <a:ext uri="{9D8B030D-6E8A-4147-A177-3AD203B41FA5}">
                      <a16:colId xmlns:a16="http://schemas.microsoft.com/office/drawing/2014/main" val="4162449334"/>
                    </a:ext>
                  </a:extLst>
                </a:gridCol>
                <a:gridCol w="626664">
                  <a:extLst>
                    <a:ext uri="{9D8B030D-6E8A-4147-A177-3AD203B41FA5}">
                      <a16:colId xmlns:a16="http://schemas.microsoft.com/office/drawing/2014/main" val="2506981712"/>
                    </a:ext>
                  </a:extLst>
                </a:gridCol>
                <a:gridCol w="626664">
                  <a:extLst>
                    <a:ext uri="{9D8B030D-6E8A-4147-A177-3AD203B41FA5}">
                      <a16:colId xmlns:a16="http://schemas.microsoft.com/office/drawing/2014/main" val="1274942006"/>
                    </a:ext>
                  </a:extLst>
                </a:gridCol>
                <a:gridCol w="626664">
                  <a:extLst>
                    <a:ext uri="{9D8B030D-6E8A-4147-A177-3AD203B41FA5}">
                      <a16:colId xmlns:a16="http://schemas.microsoft.com/office/drawing/2014/main" val="1961760464"/>
                    </a:ext>
                  </a:extLst>
                </a:gridCol>
                <a:gridCol w="626664">
                  <a:extLst>
                    <a:ext uri="{9D8B030D-6E8A-4147-A177-3AD203B41FA5}">
                      <a16:colId xmlns:a16="http://schemas.microsoft.com/office/drawing/2014/main" val="1272732763"/>
                    </a:ext>
                  </a:extLst>
                </a:gridCol>
              </a:tblGrid>
              <a:tr h="222560">
                <a:tc gridSpan="7">
                  <a:txBody>
                    <a:bodyPr/>
                    <a:lstStyle/>
                    <a:p>
                      <a:pPr algn="ctr"/>
                      <a:r>
                        <a:rPr lang="en-US" sz="900" b="1" i="0" dirty="0">
                          <a:solidFill>
                            <a:schemeClr val="tx1"/>
                          </a:solidFill>
                          <a:latin typeface="+mn-lt"/>
                          <a:cs typeface="Arial" panose="020B0604020202020204" pitchFamily="34" charset="0"/>
                        </a:rPr>
                        <a:t>YEAR-TO-DATE JUL 22</a:t>
                      </a:r>
                    </a:p>
                  </a:txBody>
                  <a:tcPr marL="103560" marR="103560" marT="51780" marB="5178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217697825"/>
                  </a:ext>
                </a:extLst>
              </a:tr>
              <a:tr h="222560">
                <a:tc>
                  <a:txBody>
                    <a:bodyPr/>
                    <a:lstStyle/>
                    <a:p>
                      <a:pPr algn="ctr"/>
                      <a:r>
                        <a:rPr lang="en-US" sz="900" b="1" i="0" dirty="0">
                          <a:solidFill>
                            <a:schemeClr val="bg1"/>
                          </a:solidFill>
                          <a:latin typeface="+mn-lt"/>
                          <a:cs typeface="Arial" panose="020B0604020202020204" pitchFamily="34" charset="0"/>
                        </a:rPr>
                        <a:t>ACT</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FC2</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LY</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712423909"/>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85828558"/>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00033051"/>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83298763"/>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94712291"/>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8087770"/>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35832348"/>
                  </a:ext>
                </a:extLst>
              </a:tr>
              <a:tr h="222560">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637371694"/>
                  </a:ext>
                </a:extLst>
              </a:tr>
            </a:tbl>
          </a:graphicData>
        </a:graphic>
      </p:graphicFrame>
      <p:graphicFrame>
        <p:nvGraphicFramePr>
          <p:cNvPr id="8" name="Table 3">
            <a:extLst>
              <a:ext uri="{FF2B5EF4-FFF2-40B4-BE49-F238E27FC236}">
                <a16:creationId xmlns:a16="http://schemas.microsoft.com/office/drawing/2014/main" id="{8437F993-236F-A9D4-C2D5-69D38378129C}"/>
              </a:ext>
            </a:extLst>
          </p:cNvPr>
          <p:cNvGraphicFramePr>
            <a:graphicFrameLocks noGrp="1"/>
          </p:cNvGraphicFramePr>
          <p:nvPr>
            <p:extLst>
              <p:ext uri="{D42A27DB-BD31-4B8C-83A1-F6EECF244321}">
                <p14:modId xmlns:p14="http://schemas.microsoft.com/office/powerpoint/2010/main" val="1696317401"/>
              </p:ext>
            </p:extLst>
          </p:nvPr>
        </p:nvGraphicFramePr>
        <p:xfrm>
          <a:off x="845839" y="3783081"/>
          <a:ext cx="5994164" cy="2029664"/>
        </p:xfrm>
        <a:graphic>
          <a:graphicData uri="http://schemas.openxmlformats.org/drawingml/2006/table">
            <a:tbl>
              <a:tblPr firstRow="1" bandRow="1">
                <a:tableStyleId>{5C22544A-7EE6-4342-B048-85BDC9FD1C3A}</a:tableStyleId>
              </a:tblPr>
              <a:tblGrid>
                <a:gridCol w="1607516">
                  <a:extLst>
                    <a:ext uri="{9D8B030D-6E8A-4147-A177-3AD203B41FA5}">
                      <a16:colId xmlns:a16="http://schemas.microsoft.com/office/drawing/2014/main" val="3945063440"/>
                    </a:ext>
                  </a:extLst>
                </a:gridCol>
                <a:gridCol w="626664">
                  <a:extLst>
                    <a:ext uri="{9D8B030D-6E8A-4147-A177-3AD203B41FA5}">
                      <a16:colId xmlns:a16="http://schemas.microsoft.com/office/drawing/2014/main" val="3421311754"/>
                    </a:ext>
                  </a:extLst>
                </a:gridCol>
                <a:gridCol w="626664">
                  <a:extLst>
                    <a:ext uri="{9D8B030D-6E8A-4147-A177-3AD203B41FA5}">
                      <a16:colId xmlns:a16="http://schemas.microsoft.com/office/drawing/2014/main" val="154392457"/>
                    </a:ext>
                  </a:extLst>
                </a:gridCol>
                <a:gridCol w="626664">
                  <a:extLst>
                    <a:ext uri="{9D8B030D-6E8A-4147-A177-3AD203B41FA5}">
                      <a16:colId xmlns:a16="http://schemas.microsoft.com/office/drawing/2014/main" val="1831070525"/>
                    </a:ext>
                  </a:extLst>
                </a:gridCol>
                <a:gridCol w="626664">
                  <a:extLst>
                    <a:ext uri="{9D8B030D-6E8A-4147-A177-3AD203B41FA5}">
                      <a16:colId xmlns:a16="http://schemas.microsoft.com/office/drawing/2014/main" val="3201327961"/>
                    </a:ext>
                  </a:extLst>
                </a:gridCol>
                <a:gridCol w="626664">
                  <a:extLst>
                    <a:ext uri="{9D8B030D-6E8A-4147-A177-3AD203B41FA5}">
                      <a16:colId xmlns:a16="http://schemas.microsoft.com/office/drawing/2014/main" val="2368850143"/>
                    </a:ext>
                  </a:extLst>
                </a:gridCol>
                <a:gridCol w="626664">
                  <a:extLst>
                    <a:ext uri="{9D8B030D-6E8A-4147-A177-3AD203B41FA5}">
                      <a16:colId xmlns:a16="http://schemas.microsoft.com/office/drawing/2014/main" val="1185639832"/>
                    </a:ext>
                  </a:extLst>
                </a:gridCol>
                <a:gridCol w="626664">
                  <a:extLst>
                    <a:ext uri="{9D8B030D-6E8A-4147-A177-3AD203B41FA5}">
                      <a16:colId xmlns:a16="http://schemas.microsoft.com/office/drawing/2014/main" val="2870469956"/>
                    </a:ext>
                  </a:extLst>
                </a:gridCol>
              </a:tblGrid>
              <a:tr h="222560">
                <a:tc>
                  <a:txBody>
                    <a:bodyPr/>
                    <a:lstStyle/>
                    <a:p>
                      <a:r>
                        <a:rPr lang="en-GB" sz="900" b="1" i="0" kern="1200" dirty="0">
                          <a:solidFill>
                            <a:schemeClr val="tx1"/>
                          </a:solidFill>
                          <a:effectLst/>
                          <a:latin typeface="+mn-lt"/>
                          <a:ea typeface="+mn-ea"/>
                          <a:cs typeface="Arial" panose="020B0604020202020204" pitchFamily="34" charset="0"/>
                        </a:rPr>
                        <a:t>€ 1000</a:t>
                      </a:r>
                    </a:p>
                  </a:txBody>
                  <a:tcPr marL="86458" marR="86458" marT="43229" marB="43229"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7">
                  <a:txBody>
                    <a:bodyPr/>
                    <a:lstStyle/>
                    <a:p>
                      <a:pPr algn="ctr"/>
                      <a:r>
                        <a:rPr lang="en-US" sz="900" b="1" i="0" dirty="0">
                          <a:solidFill>
                            <a:schemeClr val="tx1"/>
                          </a:solidFill>
                          <a:latin typeface="+mn-lt"/>
                          <a:cs typeface="Arial" panose="020B0604020202020204" pitchFamily="34" charset="0"/>
                        </a:rPr>
                        <a:t>JUL 22</a:t>
                      </a:r>
                    </a:p>
                  </a:txBody>
                  <a:tcPr marL="103560" marR="103560" marT="51780" marB="5178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3398938021"/>
                  </a:ext>
                </a:extLst>
              </a:tr>
              <a:tr h="222560">
                <a:tc>
                  <a:txBody>
                    <a:bodyPr/>
                    <a:lstStyle/>
                    <a:p>
                      <a:r>
                        <a:rPr lang="en-GB" sz="900" b="1" i="0" kern="1200" dirty="0">
                          <a:solidFill>
                            <a:schemeClr val="tx1"/>
                          </a:solidFill>
                          <a:effectLst/>
                          <a:latin typeface="+mn-lt"/>
                          <a:ea typeface="+mn-ea"/>
                          <a:cs typeface="Arial" panose="020B0604020202020204" pitchFamily="34" charset="0"/>
                        </a:rPr>
                        <a:t>EXTERNAL REVENUE</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EBA02"/>
                    </a:solidFill>
                  </a:tcPr>
                </a:tc>
                <a:tc>
                  <a:txBody>
                    <a:bodyPr/>
                    <a:lstStyle/>
                    <a:p>
                      <a:pPr algn="ctr"/>
                      <a:r>
                        <a:rPr lang="en-US" sz="900" b="1" i="0" dirty="0">
                          <a:solidFill>
                            <a:schemeClr val="bg1"/>
                          </a:solidFill>
                          <a:latin typeface="+mn-lt"/>
                          <a:cs typeface="Arial" panose="020B0604020202020204" pitchFamily="34" charset="0"/>
                        </a:rPr>
                        <a:t>ACT</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FC2</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LY</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4202932222"/>
                  </a:ext>
                </a:extLst>
              </a:tr>
              <a:tr h="222560">
                <a:tc>
                  <a:txBody>
                    <a:bodyPr/>
                    <a:lstStyle/>
                    <a:p>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39599608"/>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89436732"/>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41746777"/>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83199377"/>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56003598"/>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081944"/>
                  </a:ext>
                </a:extLst>
              </a:tr>
              <a:tr h="222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i="0" dirty="0">
                          <a:solidFill>
                            <a:schemeClr val="bg1"/>
                          </a:solidFill>
                          <a:latin typeface="+mn-lt"/>
                          <a:cs typeface="Arial" panose="020B0604020202020204" pitchFamily="34" charset="0"/>
                        </a:rPr>
                        <a:t>TOTAL CONSOLIDATED</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665280785"/>
                  </a:ext>
                </a:extLst>
              </a:tr>
            </a:tbl>
          </a:graphicData>
        </a:graphic>
      </p:graphicFrame>
      <p:graphicFrame>
        <p:nvGraphicFramePr>
          <p:cNvPr id="9" name="Table 8">
            <a:extLst>
              <a:ext uri="{FF2B5EF4-FFF2-40B4-BE49-F238E27FC236}">
                <a16:creationId xmlns:a16="http://schemas.microsoft.com/office/drawing/2014/main" id="{CB37A9B5-7264-70D8-02A4-B2135901D4BA}"/>
              </a:ext>
            </a:extLst>
          </p:cNvPr>
          <p:cNvGraphicFramePr>
            <a:graphicFrameLocks noGrp="1"/>
          </p:cNvGraphicFramePr>
          <p:nvPr>
            <p:extLst>
              <p:ext uri="{D42A27DB-BD31-4B8C-83A1-F6EECF244321}">
                <p14:modId xmlns:p14="http://schemas.microsoft.com/office/powerpoint/2010/main" val="481552053"/>
              </p:ext>
            </p:extLst>
          </p:nvPr>
        </p:nvGraphicFramePr>
        <p:xfrm>
          <a:off x="7016493" y="3783081"/>
          <a:ext cx="4386648" cy="2029664"/>
        </p:xfrm>
        <a:graphic>
          <a:graphicData uri="http://schemas.openxmlformats.org/drawingml/2006/table">
            <a:tbl>
              <a:tblPr firstRow="1" bandRow="1">
                <a:tableStyleId>{5C22544A-7EE6-4342-B048-85BDC9FD1C3A}</a:tableStyleId>
              </a:tblPr>
              <a:tblGrid>
                <a:gridCol w="626664">
                  <a:extLst>
                    <a:ext uri="{9D8B030D-6E8A-4147-A177-3AD203B41FA5}">
                      <a16:colId xmlns:a16="http://schemas.microsoft.com/office/drawing/2014/main" val="393105263"/>
                    </a:ext>
                  </a:extLst>
                </a:gridCol>
                <a:gridCol w="626664">
                  <a:extLst>
                    <a:ext uri="{9D8B030D-6E8A-4147-A177-3AD203B41FA5}">
                      <a16:colId xmlns:a16="http://schemas.microsoft.com/office/drawing/2014/main" val="2506898340"/>
                    </a:ext>
                  </a:extLst>
                </a:gridCol>
                <a:gridCol w="626664">
                  <a:extLst>
                    <a:ext uri="{9D8B030D-6E8A-4147-A177-3AD203B41FA5}">
                      <a16:colId xmlns:a16="http://schemas.microsoft.com/office/drawing/2014/main" val="4162449334"/>
                    </a:ext>
                  </a:extLst>
                </a:gridCol>
                <a:gridCol w="626664">
                  <a:extLst>
                    <a:ext uri="{9D8B030D-6E8A-4147-A177-3AD203B41FA5}">
                      <a16:colId xmlns:a16="http://schemas.microsoft.com/office/drawing/2014/main" val="2506981712"/>
                    </a:ext>
                  </a:extLst>
                </a:gridCol>
                <a:gridCol w="626664">
                  <a:extLst>
                    <a:ext uri="{9D8B030D-6E8A-4147-A177-3AD203B41FA5}">
                      <a16:colId xmlns:a16="http://schemas.microsoft.com/office/drawing/2014/main" val="1274942006"/>
                    </a:ext>
                  </a:extLst>
                </a:gridCol>
                <a:gridCol w="626664">
                  <a:extLst>
                    <a:ext uri="{9D8B030D-6E8A-4147-A177-3AD203B41FA5}">
                      <a16:colId xmlns:a16="http://schemas.microsoft.com/office/drawing/2014/main" val="1961760464"/>
                    </a:ext>
                  </a:extLst>
                </a:gridCol>
                <a:gridCol w="626664">
                  <a:extLst>
                    <a:ext uri="{9D8B030D-6E8A-4147-A177-3AD203B41FA5}">
                      <a16:colId xmlns:a16="http://schemas.microsoft.com/office/drawing/2014/main" val="1272732763"/>
                    </a:ext>
                  </a:extLst>
                </a:gridCol>
              </a:tblGrid>
              <a:tr h="222560">
                <a:tc gridSpan="7">
                  <a:txBody>
                    <a:bodyPr/>
                    <a:lstStyle/>
                    <a:p>
                      <a:pPr algn="ctr"/>
                      <a:r>
                        <a:rPr lang="en-US" sz="900" b="1" i="0" dirty="0">
                          <a:solidFill>
                            <a:schemeClr val="tx1"/>
                          </a:solidFill>
                          <a:latin typeface="+mn-lt"/>
                          <a:cs typeface="Arial" panose="020B0604020202020204" pitchFamily="34" charset="0"/>
                        </a:rPr>
                        <a:t>YEAR-TO-DATE JUL 22</a:t>
                      </a:r>
                    </a:p>
                  </a:txBody>
                  <a:tcPr marL="103560" marR="103560" marT="51780" marB="5178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217697825"/>
                  </a:ext>
                </a:extLst>
              </a:tr>
              <a:tr h="222560">
                <a:tc>
                  <a:txBody>
                    <a:bodyPr/>
                    <a:lstStyle/>
                    <a:p>
                      <a:pPr algn="ctr"/>
                      <a:r>
                        <a:rPr lang="en-US" sz="900" b="1" i="0" dirty="0">
                          <a:solidFill>
                            <a:schemeClr val="bg1"/>
                          </a:solidFill>
                          <a:latin typeface="+mn-lt"/>
                          <a:cs typeface="Arial" panose="020B0604020202020204" pitchFamily="34" charset="0"/>
                        </a:rPr>
                        <a:t>ACT</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FC2</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LY</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900" b="1" i="0" dirty="0">
                          <a:solidFill>
                            <a:schemeClr val="bg1"/>
                          </a:solidFill>
                          <a:latin typeface="+mn-lt"/>
                          <a:cs typeface="Arial" panose="020B0604020202020204" pitchFamily="34" charset="0"/>
                        </a:rPr>
                        <a:t>VAR%</a:t>
                      </a:r>
                    </a:p>
                  </a:txBody>
                  <a:tcPr marL="86458" marR="86458" marT="43229" marB="432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712423909"/>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85828558"/>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00033051"/>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83298763"/>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94712291"/>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8087770"/>
                  </a:ext>
                </a:extLst>
              </a:tr>
              <a:tr h="222560">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900" b="0" i="0" dirty="0">
                          <a:solidFill>
                            <a:schemeClr val="tx1"/>
                          </a:solidFill>
                          <a:latin typeface="+mn-lt"/>
                          <a:cs typeface="Arial" panose="020B0604020202020204" pitchFamily="34" charset="0"/>
                        </a:rPr>
                        <a:t>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35832348"/>
                  </a:ext>
                </a:extLst>
              </a:tr>
              <a:tr h="222560">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r"/>
                      <a:r>
                        <a:rPr lang="en-US" sz="900" b="0" i="0" dirty="0">
                          <a:solidFill>
                            <a:schemeClr val="bg1"/>
                          </a:solidFill>
                          <a:latin typeface="+mn-lt"/>
                          <a:cs typeface="Arial" panose="020B0604020202020204" pitchFamily="34" charset="0"/>
                        </a:rPr>
                        <a:t>XXXXX</a:t>
                      </a:r>
                    </a:p>
                  </a:txBody>
                  <a:tcPr marL="86458" marR="86458" marT="43229" marB="4322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637371694"/>
                  </a:ext>
                </a:extLst>
              </a:tr>
            </a:tbl>
          </a:graphicData>
        </a:graphic>
      </p:graphicFrame>
    </p:spTree>
    <p:extLst>
      <p:ext uri="{BB962C8B-B14F-4D97-AF65-F5344CB8AC3E}">
        <p14:creationId xmlns:p14="http://schemas.microsoft.com/office/powerpoint/2010/main" val="19619943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F4E4A-0516-9D87-1083-49BDE9234D50}"/>
              </a:ext>
            </a:extLst>
          </p:cNvPr>
          <p:cNvSpPr>
            <a:spLocks noGrp="1"/>
          </p:cNvSpPr>
          <p:nvPr>
            <p:ph type="title"/>
          </p:nvPr>
        </p:nvSpPr>
        <p:spPr/>
        <p:txBody>
          <a:bodyPr/>
          <a:lstStyle/>
          <a:p>
            <a:r>
              <a:rPr lang="en-US" dirty="0"/>
              <a:t>Example </a:t>
            </a:r>
            <a:r>
              <a:rPr lang="en-US" b="1" dirty="0"/>
              <a:t>pie charts</a:t>
            </a:r>
          </a:p>
        </p:txBody>
      </p:sp>
      <p:graphicFrame>
        <p:nvGraphicFramePr>
          <p:cNvPr id="5" name="Chart Placeholder 4">
            <a:extLst>
              <a:ext uri="{FF2B5EF4-FFF2-40B4-BE49-F238E27FC236}">
                <a16:creationId xmlns:a16="http://schemas.microsoft.com/office/drawing/2014/main" id="{B4E8854F-C51E-AEF1-EB58-6D0DA60BCD30}"/>
              </a:ext>
            </a:extLst>
          </p:cNvPr>
          <p:cNvGraphicFramePr>
            <a:graphicFrameLocks noGrp="1"/>
          </p:cNvGraphicFramePr>
          <p:nvPr>
            <p:ph type="chart" sz="quarter" idx="4294967295"/>
            <p:extLst>
              <p:ext uri="{D42A27DB-BD31-4B8C-83A1-F6EECF244321}">
                <p14:modId xmlns:p14="http://schemas.microsoft.com/office/powerpoint/2010/main" val="392049191"/>
              </p:ext>
            </p:extLst>
          </p:nvPr>
        </p:nvGraphicFramePr>
        <p:xfrm>
          <a:off x="0" y="1454150"/>
          <a:ext cx="7475538" cy="52403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Placeholder 4">
            <a:extLst>
              <a:ext uri="{FF2B5EF4-FFF2-40B4-BE49-F238E27FC236}">
                <a16:creationId xmlns:a16="http://schemas.microsoft.com/office/drawing/2014/main" id="{129AD810-AD58-B45A-5A61-9D3FE3AFDD52}"/>
              </a:ext>
            </a:extLst>
          </p:cNvPr>
          <p:cNvGraphicFramePr>
            <a:graphicFrameLocks/>
          </p:cNvGraphicFramePr>
          <p:nvPr>
            <p:extLst>
              <p:ext uri="{D42A27DB-BD31-4B8C-83A1-F6EECF244321}">
                <p14:modId xmlns:p14="http://schemas.microsoft.com/office/powerpoint/2010/main" val="2833770501"/>
              </p:ext>
            </p:extLst>
          </p:nvPr>
        </p:nvGraphicFramePr>
        <p:xfrm>
          <a:off x="7299701" y="819124"/>
          <a:ext cx="4825033" cy="279198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Chart Placeholder 4">
            <a:extLst>
              <a:ext uri="{FF2B5EF4-FFF2-40B4-BE49-F238E27FC236}">
                <a16:creationId xmlns:a16="http://schemas.microsoft.com/office/drawing/2014/main" id="{BABAAE0F-7C62-B672-7156-D1FDAFDBB8B7}"/>
              </a:ext>
            </a:extLst>
          </p:cNvPr>
          <p:cNvGraphicFramePr>
            <a:graphicFrameLocks/>
          </p:cNvGraphicFramePr>
          <p:nvPr>
            <p:extLst>
              <p:ext uri="{D42A27DB-BD31-4B8C-83A1-F6EECF244321}">
                <p14:modId xmlns:p14="http://schemas.microsoft.com/office/powerpoint/2010/main" val="1529743113"/>
              </p:ext>
            </p:extLst>
          </p:nvPr>
        </p:nvGraphicFramePr>
        <p:xfrm>
          <a:off x="6571281" y="4184541"/>
          <a:ext cx="4030583" cy="2371241"/>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819203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F4E4A-0516-9D87-1083-49BDE9234D50}"/>
              </a:ext>
            </a:extLst>
          </p:cNvPr>
          <p:cNvSpPr>
            <a:spLocks noGrp="1"/>
          </p:cNvSpPr>
          <p:nvPr>
            <p:ph type="title"/>
          </p:nvPr>
        </p:nvSpPr>
        <p:spPr/>
        <p:txBody>
          <a:bodyPr/>
          <a:lstStyle/>
          <a:p>
            <a:r>
              <a:rPr lang="en-US" dirty="0"/>
              <a:t>Example </a:t>
            </a:r>
            <a:r>
              <a:rPr lang="en-US" b="1" dirty="0"/>
              <a:t>pie charts</a:t>
            </a:r>
          </a:p>
        </p:txBody>
      </p:sp>
      <p:graphicFrame>
        <p:nvGraphicFramePr>
          <p:cNvPr id="5" name="Chart Placeholder 4">
            <a:extLst>
              <a:ext uri="{FF2B5EF4-FFF2-40B4-BE49-F238E27FC236}">
                <a16:creationId xmlns:a16="http://schemas.microsoft.com/office/drawing/2014/main" id="{69C54F00-5763-E062-7EB0-E68B38E35175}"/>
              </a:ext>
            </a:extLst>
          </p:cNvPr>
          <p:cNvGraphicFramePr>
            <a:graphicFrameLocks/>
          </p:cNvGraphicFramePr>
          <p:nvPr>
            <p:extLst>
              <p:ext uri="{D42A27DB-BD31-4B8C-83A1-F6EECF244321}">
                <p14:modId xmlns:p14="http://schemas.microsoft.com/office/powerpoint/2010/main" val="403861889"/>
              </p:ext>
            </p:extLst>
          </p:nvPr>
        </p:nvGraphicFramePr>
        <p:xfrm>
          <a:off x="0" y="1454150"/>
          <a:ext cx="7475538" cy="52403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Placeholder 4">
            <a:extLst>
              <a:ext uri="{FF2B5EF4-FFF2-40B4-BE49-F238E27FC236}">
                <a16:creationId xmlns:a16="http://schemas.microsoft.com/office/drawing/2014/main" id="{5B2D0E3C-CBCB-C64F-7101-4D2694642E84}"/>
              </a:ext>
            </a:extLst>
          </p:cNvPr>
          <p:cNvGraphicFramePr>
            <a:graphicFrameLocks/>
          </p:cNvGraphicFramePr>
          <p:nvPr>
            <p:extLst>
              <p:ext uri="{D42A27DB-BD31-4B8C-83A1-F6EECF244321}">
                <p14:modId xmlns:p14="http://schemas.microsoft.com/office/powerpoint/2010/main" val="2266295705"/>
              </p:ext>
            </p:extLst>
          </p:nvPr>
        </p:nvGraphicFramePr>
        <p:xfrm>
          <a:off x="7299701" y="819124"/>
          <a:ext cx="4825033" cy="279198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Placeholder 4">
            <a:extLst>
              <a:ext uri="{FF2B5EF4-FFF2-40B4-BE49-F238E27FC236}">
                <a16:creationId xmlns:a16="http://schemas.microsoft.com/office/drawing/2014/main" id="{7F89187F-FE23-B6CB-A9D0-0202581AB299}"/>
              </a:ext>
            </a:extLst>
          </p:cNvPr>
          <p:cNvGraphicFramePr>
            <a:graphicFrameLocks/>
          </p:cNvGraphicFramePr>
          <p:nvPr>
            <p:extLst>
              <p:ext uri="{D42A27DB-BD31-4B8C-83A1-F6EECF244321}">
                <p14:modId xmlns:p14="http://schemas.microsoft.com/office/powerpoint/2010/main" val="562372648"/>
              </p:ext>
            </p:extLst>
          </p:nvPr>
        </p:nvGraphicFramePr>
        <p:xfrm>
          <a:off x="6571281" y="4184541"/>
          <a:ext cx="4030583" cy="2371241"/>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811540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F4E4A-0516-9D87-1083-49BDE9234D50}"/>
              </a:ext>
            </a:extLst>
          </p:cNvPr>
          <p:cNvSpPr>
            <a:spLocks noGrp="1"/>
          </p:cNvSpPr>
          <p:nvPr>
            <p:ph type="title"/>
          </p:nvPr>
        </p:nvSpPr>
        <p:spPr/>
        <p:txBody>
          <a:bodyPr/>
          <a:lstStyle/>
          <a:p>
            <a:r>
              <a:rPr lang="en-US" dirty="0"/>
              <a:t>Example </a:t>
            </a:r>
            <a:r>
              <a:rPr lang="en-US" b="1" dirty="0"/>
              <a:t>pie charts</a:t>
            </a:r>
          </a:p>
        </p:txBody>
      </p:sp>
      <p:graphicFrame>
        <p:nvGraphicFramePr>
          <p:cNvPr id="5" name="Chart Placeholder 4">
            <a:extLst>
              <a:ext uri="{FF2B5EF4-FFF2-40B4-BE49-F238E27FC236}">
                <a16:creationId xmlns:a16="http://schemas.microsoft.com/office/drawing/2014/main" id="{B4E8854F-C51E-AEF1-EB58-6D0DA60BCD30}"/>
              </a:ext>
            </a:extLst>
          </p:cNvPr>
          <p:cNvGraphicFramePr>
            <a:graphicFrameLocks noGrp="1"/>
          </p:cNvGraphicFramePr>
          <p:nvPr>
            <p:ph type="chart" sz="quarter" idx="4294967295"/>
            <p:extLst>
              <p:ext uri="{D42A27DB-BD31-4B8C-83A1-F6EECF244321}">
                <p14:modId xmlns:p14="http://schemas.microsoft.com/office/powerpoint/2010/main" val="1781745858"/>
              </p:ext>
            </p:extLst>
          </p:nvPr>
        </p:nvGraphicFramePr>
        <p:xfrm>
          <a:off x="0" y="1454150"/>
          <a:ext cx="7475538" cy="5240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244785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F4E4A-0516-9D87-1083-49BDE9234D50}"/>
              </a:ext>
            </a:extLst>
          </p:cNvPr>
          <p:cNvSpPr>
            <a:spLocks noGrp="1"/>
          </p:cNvSpPr>
          <p:nvPr>
            <p:ph type="title"/>
          </p:nvPr>
        </p:nvSpPr>
        <p:spPr/>
        <p:txBody>
          <a:bodyPr/>
          <a:lstStyle/>
          <a:p>
            <a:r>
              <a:rPr lang="en-US" dirty="0"/>
              <a:t>Example </a:t>
            </a:r>
            <a:r>
              <a:rPr lang="en-US" b="1" dirty="0"/>
              <a:t>pie charts</a:t>
            </a:r>
          </a:p>
        </p:txBody>
      </p:sp>
      <p:graphicFrame>
        <p:nvGraphicFramePr>
          <p:cNvPr id="3" name="Chart Placeholder 4">
            <a:extLst>
              <a:ext uri="{FF2B5EF4-FFF2-40B4-BE49-F238E27FC236}">
                <a16:creationId xmlns:a16="http://schemas.microsoft.com/office/drawing/2014/main" id="{602C648D-4319-0F48-EC24-156A62608139}"/>
              </a:ext>
            </a:extLst>
          </p:cNvPr>
          <p:cNvGraphicFramePr>
            <a:graphicFrameLocks/>
          </p:cNvGraphicFramePr>
          <p:nvPr>
            <p:extLst>
              <p:ext uri="{D42A27DB-BD31-4B8C-83A1-F6EECF244321}">
                <p14:modId xmlns:p14="http://schemas.microsoft.com/office/powerpoint/2010/main" val="100208319"/>
              </p:ext>
            </p:extLst>
          </p:nvPr>
        </p:nvGraphicFramePr>
        <p:xfrm>
          <a:off x="0" y="1454150"/>
          <a:ext cx="7475538" cy="5240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215905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6">
            <a:extLst>
              <a:ext uri="{FF2B5EF4-FFF2-40B4-BE49-F238E27FC236}">
                <a16:creationId xmlns:a16="http://schemas.microsoft.com/office/drawing/2014/main" id="{048182C3-74C4-0BB4-30C1-75581CD9E70E}"/>
              </a:ext>
            </a:extLst>
          </p:cNvPr>
          <p:cNvSpPr txBox="1">
            <a:spLocks/>
          </p:cNvSpPr>
          <p:nvPr/>
        </p:nvSpPr>
        <p:spPr>
          <a:xfrm>
            <a:off x="3367301" y="4092984"/>
            <a:ext cx="5457395" cy="165576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sz="2000" dirty="0"/>
              <a:t>Body content sub header – slogan or tagline</a:t>
            </a:r>
          </a:p>
        </p:txBody>
      </p:sp>
      <p:pic>
        <p:nvPicPr>
          <p:cNvPr id="10" name="Picture 9">
            <a:extLst>
              <a:ext uri="{FF2B5EF4-FFF2-40B4-BE49-F238E27FC236}">
                <a16:creationId xmlns:a16="http://schemas.microsoft.com/office/drawing/2014/main" id="{C44F62C4-E184-2702-23DE-BDBF701DA3F6}"/>
              </a:ext>
            </a:extLst>
          </p:cNvPr>
          <p:cNvPicPr>
            <a:picLocks noChangeAspect="1"/>
          </p:cNvPicPr>
          <p:nvPr/>
        </p:nvPicPr>
        <p:blipFill>
          <a:blip r:embed="rId2"/>
          <a:stretch>
            <a:fillRect/>
          </a:stretch>
        </p:blipFill>
        <p:spPr>
          <a:xfrm>
            <a:off x="3967290" y="2789523"/>
            <a:ext cx="4226024" cy="741974"/>
          </a:xfrm>
          <a:prstGeom prst="rect">
            <a:avLst/>
          </a:prstGeom>
        </p:spPr>
      </p:pic>
    </p:spTree>
    <p:extLst>
      <p:ext uri="{BB962C8B-B14F-4D97-AF65-F5344CB8AC3E}">
        <p14:creationId xmlns:p14="http://schemas.microsoft.com/office/powerpoint/2010/main" val="37869183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281FF67-7FB0-41F2-69B7-EA49E044F395}"/>
              </a:ext>
            </a:extLst>
          </p:cNvPr>
          <p:cNvSpPr>
            <a:spLocks noGrp="1"/>
          </p:cNvSpPr>
          <p:nvPr>
            <p:ph type="title"/>
          </p:nvPr>
        </p:nvSpPr>
        <p:spPr/>
        <p:txBody>
          <a:bodyPr/>
          <a:lstStyle/>
          <a:p>
            <a:r>
              <a:rPr lang="en-US" dirty="0"/>
              <a:t>Hero Page Layouts</a:t>
            </a:r>
          </a:p>
        </p:txBody>
      </p:sp>
    </p:spTree>
    <p:extLst>
      <p:ext uri="{BB962C8B-B14F-4D97-AF65-F5344CB8AC3E}">
        <p14:creationId xmlns:p14="http://schemas.microsoft.com/office/powerpoint/2010/main" val="3781069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A0C9BDD5-B3CA-8469-39FD-F259EA8855F4}"/>
              </a:ext>
            </a:extLst>
          </p:cNvPr>
          <p:cNvSpPr>
            <a:spLocks noGrp="1"/>
          </p:cNvSpPr>
          <p:nvPr>
            <p:ph type="body" idx="1"/>
          </p:nvPr>
        </p:nvSpPr>
        <p:spPr>
          <a:xfrm>
            <a:off x="831850" y="4038600"/>
            <a:ext cx="4032249" cy="2669177"/>
          </a:xfrm>
        </p:spPr>
        <p:txBody>
          <a:bodyPr>
            <a:normAutofit/>
          </a:bodyPr>
          <a:lstStyle/>
          <a:p>
            <a:r>
              <a:rPr lang="en-US" dirty="0"/>
              <a:t>Welcome to The Digital Neighborhood. We're a community of 11 cloud-first tech companies focused on all things Microsoft. We're proud to be part of a growing network, all our businesses retain the entrepreneurial fire that set them apart in the first place. This independent spirit frees us to keep pushing boundaries while forging close, personal relationships with all our customers.</a:t>
            </a:r>
          </a:p>
          <a:p>
            <a:endParaRPr lang="en-US" dirty="0"/>
          </a:p>
        </p:txBody>
      </p:sp>
      <p:sp>
        <p:nvSpPr>
          <p:cNvPr id="15" name="Text Placeholder 14">
            <a:extLst>
              <a:ext uri="{FF2B5EF4-FFF2-40B4-BE49-F238E27FC236}">
                <a16:creationId xmlns:a16="http://schemas.microsoft.com/office/drawing/2014/main" id="{4F489640-7D9E-6E48-98BD-596B47A8F895}"/>
              </a:ext>
            </a:extLst>
          </p:cNvPr>
          <p:cNvSpPr>
            <a:spLocks noGrp="1"/>
          </p:cNvSpPr>
          <p:nvPr>
            <p:ph type="body" sz="quarter" idx="10"/>
          </p:nvPr>
        </p:nvSpPr>
        <p:spPr/>
        <p:txBody>
          <a:bodyPr/>
          <a:lstStyle/>
          <a:p>
            <a:r>
              <a:rPr lang="en-US" dirty="0"/>
              <a:t>Hero Header </a:t>
            </a:r>
            <a:r>
              <a:rPr lang="en-US" b="1" dirty="0"/>
              <a:t>Keywords</a:t>
            </a:r>
          </a:p>
        </p:txBody>
      </p:sp>
      <p:pic>
        <p:nvPicPr>
          <p:cNvPr id="10" name="Picture Placeholder 9" descr="A person holding a trophy&#10;&#10;Description automatically generated with medium confidence">
            <a:extLst>
              <a:ext uri="{FF2B5EF4-FFF2-40B4-BE49-F238E27FC236}">
                <a16:creationId xmlns:a16="http://schemas.microsoft.com/office/drawing/2014/main" id="{E9287427-2B87-7C11-080B-F014A98E5F44}"/>
              </a:ext>
            </a:extLst>
          </p:cNvPr>
          <p:cNvPicPr>
            <a:picLocks noGrp="1" noChangeAspect="1"/>
          </p:cNvPicPr>
          <p:nvPr>
            <p:ph type="pic" idx="4294967295"/>
          </p:nvPr>
        </p:nvPicPr>
        <p:blipFill rotWithShape="1">
          <a:blip r:embed="rId2"/>
          <a:srcRect l="35736" r="5005"/>
          <a:stretch/>
        </p:blipFill>
        <p:spPr>
          <a:xfrm>
            <a:off x="6096000" y="0"/>
            <a:ext cx="6096000" cy="6858000"/>
          </a:xfrm>
        </p:spPr>
      </p:pic>
      <p:pic>
        <p:nvPicPr>
          <p:cNvPr id="13" name="Picture 12" descr="Shape&#10;&#10;Description automatically generated with medium confidence">
            <a:extLst>
              <a:ext uri="{FF2B5EF4-FFF2-40B4-BE49-F238E27FC236}">
                <a16:creationId xmlns:a16="http://schemas.microsoft.com/office/drawing/2014/main" id="{B2F8D351-BA01-7551-C625-65AD6AE755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99059" y="6292689"/>
            <a:ext cx="1389153" cy="293228"/>
          </a:xfrm>
          <a:prstGeom prst="rect">
            <a:avLst/>
          </a:prstGeom>
        </p:spPr>
      </p:pic>
    </p:spTree>
    <p:extLst>
      <p:ext uri="{BB962C8B-B14F-4D97-AF65-F5344CB8AC3E}">
        <p14:creationId xmlns:p14="http://schemas.microsoft.com/office/powerpoint/2010/main" val="3164007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A0C9BDD5-B3CA-8469-39FD-F259EA8855F4}"/>
              </a:ext>
            </a:extLst>
          </p:cNvPr>
          <p:cNvSpPr>
            <a:spLocks noGrp="1"/>
          </p:cNvSpPr>
          <p:nvPr>
            <p:ph type="body" idx="1"/>
          </p:nvPr>
        </p:nvSpPr>
        <p:spPr>
          <a:xfrm>
            <a:off x="831850" y="4038600"/>
            <a:ext cx="4049533" cy="2045941"/>
          </a:xfrm>
        </p:spPr>
        <p:txBody>
          <a:bodyPr wrap="square">
            <a:normAutofit/>
          </a:bodyPr>
          <a:lstStyle/>
          <a:p>
            <a:r>
              <a:rPr lang="en-US" dirty="0"/>
              <a:t>Welcome to The Digital Neighborhood. We're a community of 11 cloud-first tech companies focused on all things Microsoft. We're proud to be part of a growing network, all our businesses retain the entrepreneurial fire that set them apart in the first place. This independent spirit frees us to keep pushing boundaries while forging close, personal relationships with all our customers.</a:t>
            </a:r>
          </a:p>
          <a:p>
            <a:endParaRPr lang="en-US" dirty="0"/>
          </a:p>
        </p:txBody>
      </p:sp>
      <p:sp>
        <p:nvSpPr>
          <p:cNvPr id="15" name="Text Placeholder 14">
            <a:extLst>
              <a:ext uri="{FF2B5EF4-FFF2-40B4-BE49-F238E27FC236}">
                <a16:creationId xmlns:a16="http://schemas.microsoft.com/office/drawing/2014/main" id="{4F489640-7D9E-6E48-98BD-596B47A8F895}"/>
              </a:ext>
            </a:extLst>
          </p:cNvPr>
          <p:cNvSpPr>
            <a:spLocks noGrp="1"/>
          </p:cNvSpPr>
          <p:nvPr>
            <p:ph type="body" sz="quarter" idx="10"/>
          </p:nvPr>
        </p:nvSpPr>
        <p:spPr/>
        <p:txBody>
          <a:bodyPr/>
          <a:lstStyle/>
          <a:p>
            <a:r>
              <a:rPr lang="en-US" dirty="0"/>
              <a:t>Hero Header </a:t>
            </a:r>
            <a:r>
              <a:rPr lang="en-US" b="1" dirty="0"/>
              <a:t>Keywords</a:t>
            </a:r>
          </a:p>
        </p:txBody>
      </p:sp>
      <p:pic>
        <p:nvPicPr>
          <p:cNvPr id="10" name="Picture Placeholder 9" descr="A person holding a trophy&#10;&#10;Description automatically generated with medium confidence">
            <a:extLst>
              <a:ext uri="{FF2B5EF4-FFF2-40B4-BE49-F238E27FC236}">
                <a16:creationId xmlns:a16="http://schemas.microsoft.com/office/drawing/2014/main" id="{E9287427-2B87-7C11-080B-F014A98E5F44}"/>
              </a:ext>
            </a:extLst>
          </p:cNvPr>
          <p:cNvPicPr>
            <a:picLocks noGrp="1" noChangeAspect="1"/>
          </p:cNvPicPr>
          <p:nvPr>
            <p:ph type="pic" idx="4294967295"/>
          </p:nvPr>
        </p:nvPicPr>
        <p:blipFill rotWithShape="1">
          <a:blip r:embed="rId2"/>
          <a:srcRect l="35736" r="5005"/>
          <a:stretch/>
        </p:blipFill>
        <p:spPr>
          <a:xfrm>
            <a:off x="6096000" y="0"/>
            <a:ext cx="6096000" cy="6858000"/>
          </a:xfrm>
        </p:spPr>
      </p:pic>
      <p:pic>
        <p:nvPicPr>
          <p:cNvPr id="13" name="Picture 12" descr="Shape&#10;&#10;Description automatically generated with medium confidence">
            <a:extLst>
              <a:ext uri="{FF2B5EF4-FFF2-40B4-BE49-F238E27FC236}">
                <a16:creationId xmlns:a16="http://schemas.microsoft.com/office/drawing/2014/main" id="{B2F8D351-BA01-7551-C625-65AD6AE755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99059" y="6292689"/>
            <a:ext cx="1389153" cy="293228"/>
          </a:xfrm>
          <a:prstGeom prst="rect">
            <a:avLst/>
          </a:prstGeom>
        </p:spPr>
      </p:pic>
    </p:spTree>
    <p:extLst>
      <p:ext uri="{BB962C8B-B14F-4D97-AF65-F5344CB8AC3E}">
        <p14:creationId xmlns:p14="http://schemas.microsoft.com/office/powerpoint/2010/main" val="1131155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erson with his arm around another person smiling&#10;&#10;Description automatically generated with low confidence">
            <a:extLst>
              <a:ext uri="{FF2B5EF4-FFF2-40B4-BE49-F238E27FC236}">
                <a16:creationId xmlns:a16="http://schemas.microsoft.com/office/drawing/2014/main" id="{7B9493C7-C903-86F2-9C01-7F04FA5154C0}"/>
              </a:ext>
            </a:extLst>
          </p:cNvPr>
          <p:cNvPicPr>
            <a:picLocks noGrp="1" noChangeAspect="1"/>
          </p:cNvPicPr>
          <p:nvPr>
            <p:ph type="pic" sz="quarter" idx="11"/>
          </p:nvPr>
        </p:nvPicPr>
        <p:blipFill rotWithShape="1">
          <a:blip r:embed="rId2"/>
          <a:srcRect l="21175" t="28803" b="17750"/>
          <a:stretch/>
        </p:blipFill>
        <p:spPr>
          <a:xfrm>
            <a:off x="0" y="1590675"/>
            <a:ext cx="12192000" cy="5267325"/>
          </a:xfrm>
        </p:spPr>
      </p:pic>
      <p:sp>
        <p:nvSpPr>
          <p:cNvPr id="4" name="Text Placeholder 3">
            <a:extLst>
              <a:ext uri="{FF2B5EF4-FFF2-40B4-BE49-F238E27FC236}">
                <a16:creationId xmlns:a16="http://schemas.microsoft.com/office/drawing/2014/main" id="{E8A49F8C-7AEF-5C8A-FFA2-9D617A3CE75E}"/>
              </a:ext>
            </a:extLst>
          </p:cNvPr>
          <p:cNvSpPr>
            <a:spLocks noGrp="1"/>
          </p:cNvSpPr>
          <p:nvPr>
            <p:ph type="body" sz="quarter" idx="10"/>
          </p:nvPr>
        </p:nvSpPr>
        <p:spPr/>
        <p:txBody>
          <a:bodyPr/>
          <a:lstStyle/>
          <a:p>
            <a:r>
              <a:rPr lang="en-US" dirty="0"/>
              <a:t>Hero Header </a:t>
            </a:r>
            <a:r>
              <a:rPr lang="en-US" b="1" dirty="0"/>
              <a:t>Keywords</a:t>
            </a:r>
          </a:p>
        </p:txBody>
      </p:sp>
      <p:pic>
        <p:nvPicPr>
          <p:cNvPr id="8" name="Picture 7">
            <a:extLst>
              <a:ext uri="{FF2B5EF4-FFF2-40B4-BE49-F238E27FC236}">
                <a16:creationId xmlns:a16="http://schemas.microsoft.com/office/drawing/2014/main" id="{263C3B83-E04A-893B-AE6C-06C399C09CE1}"/>
              </a:ext>
            </a:extLst>
          </p:cNvPr>
          <p:cNvPicPr>
            <a:picLocks noChangeAspect="1"/>
          </p:cNvPicPr>
          <p:nvPr/>
        </p:nvPicPr>
        <p:blipFill>
          <a:blip r:embed="rId3"/>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3860276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6" descr="A person with his arm around another person smiling&#10;&#10;Description automatically generated with low confidence">
            <a:extLst>
              <a:ext uri="{FF2B5EF4-FFF2-40B4-BE49-F238E27FC236}">
                <a16:creationId xmlns:a16="http://schemas.microsoft.com/office/drawing/2014/main" id="{E26B30BD-08B4-F6EF-6329-EC56AFD47D44}"/>
              </a:ext>
            </a:extLst>
          </p:cNvPr>
          <p:cNvPicPr>
            <a:picLocks noChangeAspect="1"/>
          </p:cNvPicPr>
          <p:nvPr/>
        </p:nvPicPr>
        <p:blipFill rotWithShape="1">
          <a:blip r:embed="rId2"/>
          <a:srcRect l="21175" t="28803" b="17750"/>
          <a:stretch/>
        </p:blipFill>
        <p:spPr>
          <a:xfrm>
            <a:off x="0" y="1590674"/>
            <a:ext cx="12192000" cy="5267325"/>
          </a:xfrm>
          <a:prstGeom prst="rect">
            <a:avLst/>
          </a:prstGeom>
        </p:spPr>
      </p:pic>
      <p:sp>
        <p:nvSpPr>
          <p:cNvPr id="4" name="Text Placeholder 3">
            <a:extLst>
              <a:ext uri="{FF2B5EF4-FFF2-40B4-BE49-F238E27FC236}">
                <a16:creationId xmlns:a16="http://schemas.microsoft.com/office/drawing/2014/main" id="{E8A49F8C-7AEF-5C8A-FFA2-9D617A3CE75E}"/>
              </a:ext>
            </a:extLst>
          </p:cNvPr>
          <p:cNvSpPr>
            <a:spLocks noGrp="1"/>
          </p:cNvSpPr>
          <p:nvPr>
            <p:ph type="body" sz="quarter" idx="10"/>
          </p:nvPr>
        </p:nvSpPr>
        <p:spPr/>
        <p:txBody>
          <a:bodyPr/>
          <a:lstStyle/>
          <a:p>
            <a:r>
              <a:rPr lang="en-US" dirty="0"/>
              <a:t>Hero Header </a:t>
            </a:r>
            <a:r>
              <a:rPr lang="en-US" b="1" dirty="0"/>
              <a:t>Keywords</a:t>
            </a:r>
          </a:p>
        </p:txBody>
      </p:sp>
      <p:pic>
        <p:nvPicPr>
          <p:cNvPr id="8" name="Picture 7">
            <a:extLst>
              <a:ext uri="{FF2B5EF4-FFF2-40B4-BE49-F238E27FC236}">
                <a16:creationId xmlns:a16="http://schemas.microsoft.com/office/drawing/2014/main" id="{263C3B83-E04A-893B-AE6C-06C399C09CE1}"/>
              </a:ext>
            </a:extLst>
          </p:cNvPr>
          <p:cNvPicPr>
            <a:picLocks noChangeAspect="1"/>
          </p:cNvPicPr>
          <p:nvPr/>
        </p:nvPicPr>
        <p:blipFill>
          <a:blip r:embed="rId3"/>
          <a:stretch>
            <a:fillRect/>
          </a:stretch>
        </p:blipFill>
        <p:spPr>
          <a:xfrm>
            <a:off x="10399059" y="6293473"/>
            <a:ext cx="1389153" cy="300836"/>
          </a:xfrm>
          <a:prstGeom prst="rect">
            <a:avLst/>
          </a:prstGeom>
        </p:spPr>
      </p:pic>
    </p:spTree>
    <p:extLst>
      <p:ext uri="{BB962C8B-B14F-4D97-AF65-F5344CB8AC3E}">
        <p14:creationId xmlns:p14="http://schemas.microsoft.com/office/powerpoint/2010/main" val="2274761124"/>
      </p:ext>
    </p:extLst>
  </p:cSld>
  <p:clrMapOvr>
    <a:masterClrMapping/>
  </p:clrMapOvr>
</p:sld>
</file>

<file path=ppt/theme/theme1.xml><?xml version="1.0" encoding="utf-8"?>
<a:theme xmlns:a="http://schemas.openxmlformats.org/drawingml/2006/main" name="TDN Dark">
  <a:themeElements>
    <a:clrScheme name="TDN v2">
      <a:dk1>
        <a:srgbClr val="000000"/>
      </a:dk1>
      <a:lt1>
        <a:srgbClr val="FFFFFF"/>
      </a:lt1>
      <a:dk2>
        <a:srgbClr val="000000"/>
      </a:dk2>
      <a:lt2>
        <a:srgbClr val="FFFFFF"/>
      </a:lt2>
      <a:accent1>
        <a:srgbClr val="000000"/>
      </a:accent1>
      <a:accent2>
        <a:srgbClr val="FFFFFF"/>
      </a:accent2>
      <a:accent3>
        <a:srgbClr val="F32C8F"/>
      </a:accent3>
      <a:accent4>
        <a:srgbClr val="6B287B"/>
      </a:accent4>
      <a:accent5>
        <a:srgbClr val="234361"/>
      </a:accent5>
      <a:accent6>
        <a:srgbClr val="0C60B7"/>
      </a:accent6>
      <a:hlink>
        <a:srgbClr val="7F7F7F"/>
      </a:hlink>
      <a:folHlink>
        <a:srgbClr val="7F7F7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23_TDN_PowerPoint_Template_MASTER" id="{0348F06C-811E-DD46-BD28-6F0B0F94DE40}" vid="{6364FB31-7A93-EB40-8723-D50608567070}"/>
    </a:ext>
  </a:extLst>
</a:theme>
</file>

<file path=ppt/theme/theme2.xml><?xml version="1.0" encoding="utf-8"?>
<a:theme xmlns:a="http://schemas.openxmlformats.org/drawingml/2006/main" name="TDN Light">
  <a:themeElements>
    <a:clrScheme name="TDN v2">
      <a:dk1>
        <a:srgbClr val="000000"/>
      </a:dk1>
      <a:lt1>
        <a:srgbClr val="FFFFFF"/>
      </a:lt1>
      <a:dk2>
        <a:srgbClr val="000000"/>
      </a:dk2>
      <a:lt2>
        <a:srgbClr val="FFFFFF"/>
      </a:lt2>
      <a:accent1>
        <a:srgbClr val="000000"/>
      </a:accent1>
      <a:accent2>
        <a:srgbClr val="FFFFFF"/>
      </a:accent2>
      <a:accent3>
        <a:srgbClr val="F32C8F"/>
      </a:accent3>
      <a:accent4>
        <a:srgbClr val="6B287B"/>
      </a:accent4>
      <a:accent5>
        <a:srgbClr val="234361"/>
      </a:accent5>
      <a:accent6>
        <a:srgbClr val="0C60B7"/>
      </a:accent6>
      <a:hlink>
        <a:srgbClr val="7F7F7F"/>
      </a:hlink>
      <a:folHlink>
        <a:srgbClr val="7F7F7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23_TDN_PowerPoint_Template_MASTER" id="{0348F06C-811E-DD46-BD28-6F0B0F94DE40}" vid="{B59015DC-E6B6-094A-8E44-F7209D11B5B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TDN Dark</Template>
  <TotalTime>1385</TotalTime>
  <Words>2163</Words>
  <Application>Microsoft Macintosh PowerPoint</Application>
  <PresentationFormat>Widescreen</PresentationFormat>
  <Paragraphs>784</Paragraphs>
  <Slides>46</Slides>
  <Notes>25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46</vt:i4>
      </vt:variant>
    </vt:vector>
  </HeadingPairs>
  <TitlesOfParts>
    <vt:vector size="50" baseType="lpstr">
      <vt:lpstr>Arial</vt:lpstr>
      <vt:lpstr>Calibri</vt:lpstr>
      <vt:lpstr>TDN Dark</vt:lpstr>
      <vt:lpstr>TDN Light</vt:lpstr>
      <vt:lpstr>PowerPoint Presentation</vt:lpstr>
      <vt:lpstr>PowerPoint Presentation</vt:lpstr>
      <vt:lpstr>PowerPoint Presentation</vt:lpstr>
      <vt:lpstr>PowerPoint Presentation</vt:lpstr>
      <vt:lpstr>Hero Page Layouts</vt:lpstr>
      <vt:lpstr>PowerPoint Presentation</vt:lpstr>
      <vt:lpstr>PowerPoint Presentation</vt:lpstr>
      <vt:lpstr>PowerPoint Presentation</vt:lpstr>
      <vt:lpstr>PowerPoint Presentation</vt:lpstr>
      <vt:lpstr>PowerPoint Presentation</vt:lpstr>
      <vt:lpstr>PowerPoint Presentation</vt:lpstr>
      <vt:lpstr>Content Page Layouts</vt:lpstr>
      <vt:lpstr>Content Header Keywords</vt:lpstr>
      <vt:lpstr>Content Header Keywords</vt:lpstr>
      <vt:lpstr>Content Header Keywords</vt:lpstr>
      <vt:lpstr>Content Header Keywords</vt:lpstr>
      <vt:lpstr>Content Header Keyword</vt:lpstr>
      <vt:lpstr>Content Header Keyword</vt:lpstr>
      <vt:lpstr>Content Header Keyword</vt:lpstr>
      <vt:lpstr>Content Header Keyword</vt:lpstr>
      <vt:lpstr>PowerPoint Presentation</vt:lpstr>
      <vt:lpstr>PowerPoint Presentation</vt:lpstr>
      <vt:lpstr>PowerPoint Presentation</vt:lpstr>
      <vt:lpstr>PowerPoint Presentation</vt:lpstr>
      <vt:lpstr>PowerPoint Presentation</vt:lpstr>
      <vt:lpstr>Color palette and usage</vt:lpstr>
      <vt:lpstr>Additional palette</vt:lpstr>
      <vt:lpstr>Chart basics</vt:lpstr>
      <vt:lpstr>Chart basics</vt:lpstr>
      <vt:lpstr>Chart basics</vt:lpstr>
      <vt:lpstr>Examples</vt:lpstr>
      <vt:lpstr>Example column chart</vt:lpstr>
      <vt:lpstr>Example column chart</vt:lpstr>
      <vt:lpstr>Example column chart</vt:lpstr>
      <vt:lpstr>Example column chart</vt:lpstr>
      <vt:lpstr>Example horizontal bar</vt:lpstr>
      <vt:lpstr>Example horizontal bar</vt:lpstr>
      <vt:lpstr>Example scatter chart</vt:lpstr>
      <vt:lpstr>Example scatter chart</vt:lpstr>
      <vt:lpstr>Example table</vt:lpstr>
      <vt:lpstr>Example table</vt:lpstr>
      <vt:lpstr>Example pie charts</vt:lpstr>
      <vt:lpstr>Example pie charts</vt:lpstr>
      <vt:lpstr>Example pie charts</vt:lpstr>
      <vt:lpstr>Example pie charts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Bowen</dc:creator>
  <cp:lastModifiedBy>Karen Taylor</cp:lastModifiedBy>
  <cp:revision>54</cp:revision>
  <dcterms:created xsi:type="dcterms:W3CDTF">2023-02-02T11:08:00Z</dcterms:created>
  <dcterms:modified xsi:type="dcterms:W3CDTF">2023-03-17T10:14:18Z</dcterms:modified>
</cp:coreProperties>
</file>