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notesSlides/notesSlide13.xml" ContentType="application/vnd.openxmlformats-officedocument.presentationml.notesSl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notesSlides/notesSlide17.xml" ContentType="application/vnd.openxmlformats-officedocument.presentationml.notesSl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notesSlides/notesSlide18.xml" ContentType="application/vnd.openxmlformats-officedocument.presentationml.notesSl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notesSlides/notesSlide19.xml" ContentType="application/vnd.openxmlformats-officedocument.presentationml.notesSlid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  <p:sldMasterId id="2147483711" r:id="rId2"/>
  </p:sldMasterIdLst>
  <p:notesMasterIdLst>
    <p:notesMasterId r:id="rId25"/>
  </p:notesMasterIdLst>
  <p:sldIdLst>
    <p:sldId id="307" r:id="rId3"/>
    <p:sldId id="283" r:id="rId4"/>
    <p:sldId id="347" r:id="rId5"/>
    <p:sldId id="285" r:id="rId6"/>
    <p:sldId id="260" r:id="rId7"/>
    <p:sldId id="296" r:id="rId8"/>
    <p:sldId id="383" r:id="rId9"/>
    <p:sldId id="286" r:id="rId10"/>
    <p:sldId id="382" r:id="rId11"/>
    <p:sldId id="349" r:id="rId12"/>
    <p:sldId id="350" r:id="rId13"/>
    <p:sldId id="287" r:id="rId14"/>
    <p:sldId id="298" r:id="rId15"/>
    <p:sldId id="348" r:id="rId16"/>
    <p:sldId id="291" r:id="rId17"/>
    <p:sldId id="292" r:id="rId18"/>
    <p:sldId id="293" r:id="rId19"/>
    <p:sldId id="262" r:id="rId20"/>
    <p:sldId id="294" r:id="rId21"/>
    <p:sldId id="351" r:id="rId22"/>
    <p:sldId id="352" r:id="rId23"/>
    <p:sldId id="38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B18B9A4-77DB-8C98-AA1E-61AFBB39635D}" name="Rozzyn Boy" initials="RB" userId="S::rozzyn.boy@broadhorizon.nl::0842dd6f-6e6a-4fbc-8e1e-dd715f2b265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17"/>
    <a:srgbClr val="7EBA02"/>
    <a:srgbClr val="E28602"/>
    <a:srgbClr val="F9510B"/>
    <a:srgbClr val="FF2600"/>
    <a:srgbClr val="8F1018"/>
    <a:srgbClr val="D14627"/>
    <a:srgbClr val="43B4AA"/>
    <a:srgbClr val="4DE6FF"/>
    <a:srgbClr val="0C6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42B483-72EF-5C21-A2A1-4ECBDA2EF296}" v="3" dt="2023-03-15T09:43:22.4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4"/>
    <p:restoredTop sz="96306"/>
  </p:normalViewPr>
  <p:slideViewPr>
    <p:cSldViewPr snapToGrid="0">
      <p:cViewPr varScale="1">
        <p:scale>
          <a:sx n="200" d="100"/>
          <a:sy n="200" d="100"/>
        </p:scale>
        <p:origin x="10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40" d="100"/>
          <a:sy n="140" d="100"/>
        </p:scale>
        <p:origin x="20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42</c:v>
                </c:pt>
                <c:pt idx="1">
                  <c:v>47</c:v>
                </c:pt>
                <c:pt idx="2">
                  <c:v>90</c:v>
                </c:pt>
                <c:pt idx="3">
                  <c:v>99</c:v>
                </c:pt>
                <c:pt idx="4">
                  <c:v>162</c:v>
                </c:pt>
                <c:pt idx="5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4D-2142-A3A0-B5E98C3308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0"/>
        <c:overlap val="-27"/>
        <c:axId val="1858867471"/>
        <c:axId val="1954986047"/>
      </c:barChart>
      <c:catAx>
        <c:axId val="18588674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4986047"/>
        <c:crosses val="autoZero"/>
        <c:auto val="1"/>
        <c:lblAlgn val="ctr"/>
        <c:lblOffset val="100"/>
        <c:noMultiLvlLbl val="0"/>
      </c:catAx>
      <c:valAx>
        <c:axId val="19549860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588674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43B4A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3B4AA"/>
              </a:solidFill>
              <a:ln w="9525">
                <a:solidFill>
                  <a:srgbClr val="43B4AA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7EBA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EBA02"/>
              </a:solidFill>
              <a:ln w="9525">
                <a:solidFill>
                  <a:srgbClr val="7EBA02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FF26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2600"/>
              </a:solidFill>
              <a:ln w="9525">
                <a:solidFill>
                  <a:srgbClr val="FF2600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42D8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42D8F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0C60B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C60B7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4DE6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DE6FF"/>
              </a:solidFill>
              <a:ln w="9525">
                <a:solidFill>
                  <a:srgbClr val="4DE6FF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E286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28602"/>
              </a:solidFill>
              <a:ln w="9525">
                <a:noFill/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CAB-5C44-84BE-B2D2FE1094C7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5CAB-5C44-84BE-B2D2FE1094C7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FD71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D717"/>
              </a:solidFill>
              <a:ln w="9525">
                <a:solidFill>
                  <a:srgbClr val="FFD717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43B4A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3B4AA"/>
              </a:solidFill>
              <a:ln w="9525">
                <a:solidFill>
                  <a:srgbClr val="43B4AA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7EBA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EBA02"/>
              </a:solidFill>
              <a:ln w="9525">
                <a:solidFill>
                  <a:srgbClr val="7EBA02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FF26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2600"/>
              </a:solidFill>
              <a:ln w="9525">
                <a:solidFill>
                  <a:srgbClr val="FF2600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42D8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42D8F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0C60B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C60B7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4DE6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DE6FF"/>
              </a:solidFill>
              <a:ln w="9525">
                <a:solidFill>
                  <a:srgbClr val="4DE6FF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E286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28602"/>
              </a:solidFill>
              <a:ln w="9525">
                <a:noFill/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CAB-5C44-84BE-B2D2FE1094C7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5CAB-5C44-84BE-B2D2FE1094C7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E3-A345-881E-33AD09A924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FD71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D717"/>
              </a:solidFill>
              <a:ln w="9525">
                <a:solidFill>
                  <a:srgbClr val="FFD717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E3-A345-881E-33AD09A92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43B4A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3B4AA"/>
              </a:solidFill>
              <a:ln w="9525">
                <a:solidFill>
                  <a:srgbClr val="43B4AA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62-2047-8F69-7B61A31ADD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7EBA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EBA02"/>
              </a:solidFill>
              <a:ln w="9525">
                <a:solidFill>
                  <a:srgbClr val="7EBA02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462-2047-8F69-7B61A31AD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FF26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2600"/>
              </a:solidFill>
              <a:ln w="9525">
                <a:solidFill>
                  <a:srgbClr val="FF2600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4E-464A-A8E9-AED64EC0DC9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42D8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42D8F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4E-464A-A8E9-AED64EC0D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7-C54B-92D4-48171AC95D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7-C54B-92D4-48171AC95D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7-C54B-92D4-48171AC95D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747057007"/>
        <c:axId val="1747059087"/>
      </c:barChart>
      <c:catAx>
        <c:axId val="1747057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7059087"/>
        <c:crosses val="autoZero"/>
        <c:auto val="1"/>
        <c:lblAlgn val="ctr"/>
        <c:lblOffset val="100"/>
        <c:noMultiLvlLbl val="0"/>
      </c:catAx>
      <c:valAx>
        <c:axId val="174705908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7057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0C60B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C60B7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F10-5D45-BADF-A6DD7ADA2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4DE6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DE6FF"/>
              </a:solidFill>
              <a:ln w="9525">
                <a:solidFill>
                  <a:srgbClr val="4DE6FF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F10-5D45-BADF-A6DD7ADA2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E286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28602"/>
              </a:solidFill>
              <a:ln w="9525">
                <a:noFill/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5E-0B48-ADE6-6CC4BED579DC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5E-0B48-ADE6-6CC4BED579DC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65E-0B48-ADE6-6CC4BED579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FD71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D717"/>
              </a:solidFill>
              <a:ln w="9525">
                <a:solidFill>
                  <a:srgbClr val="FFD717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65E-0B48-ADE6-6CC4BED57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43B4A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3B4AA"/>
              </a:solidFill>
              <a:ln w="9525">
                <a:solidFill>
                  <a:srgbClr val="43B4AA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5C0-8848-80BF-8B1E08CD47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7EBA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EBA02"/>
              </a:solidFill>
              <a:ln w="9525">
                <a:solidFill>
                  <a:srgbClr val="7EBA02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5C0-8848-80BF-8B1E08CD4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FF26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2600"/>
              </a:solidFill>
              <a:ln w="9525">
                <a:solidFill>
                  <a:srgbClr val="FF2600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3B-4243-88E5-D0402093BD0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42D8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42D8F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3B-4243-88E5-D0402093BD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0C60B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C60B7"/>
              </a:solidFill>
              <a:ln w="9525">
                <a:noFill/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4DB-624C-9A51-111565C3DF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4DE6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DE6FF"/>
              </a:solidFill>
              <a:ln w="9525">
                <a:solidFill>
                  <a:srgbClr val="4DE6FF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4DB-624C-9A51-111565C3DF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E2860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28602"/>
              </a:solidFill>
              <a:ln w="9525">
                <a:noFill/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CC-7A40-9E35-6385F37E881E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E28602"/>
                </a:solidFill>
                <a:ln w="9525">
                  <a:solidFill>
                    <a:srgbClr val="E0951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rgbClr val="E2860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CC-7A40-9E35-6385F37E881E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BCC-7A40-9E35-6385F37E881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FD71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D717"/>
              </a:solidFill>
              <a:ln w="9525">
                <a:solidFill>
                  <a:srgbClr val="FFD717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BCC-7A40-9E35-6385F37E88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5888784"/>
        <c:axId val="955394992"/>
      </c:lineChart>
      <c:catAx>
        <c:axId val="95588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394992"/>
        <c:crosses val="autoZero"/>
        <c:auto val="1"/>
        <c:lblAlgn val="ctr"/>
        <c:lblOffset val="100"/>
        <c:noMultiLvlLbl val="0"/>
      </c:catAx>
      <c:valAx>
        <c:axId val="955394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58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709A-524F-AF2A-53320FD3FD52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A-524F-AF2A-53320FD3FD52}"/>
              </c:ext>
            </c:extLst>
          </c:dPt>
          <c:dPt>
            <c:idx val="2"/>
            <c:bubble3D val="0"/>
            <c:spPr>
              <a:solidFill>
                <a:srgbClr val="0C60B7"/>
              </a:solidFill>
              <a:ln w="6350"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09A-524F-AF2A-53320FD3FD52}"/>
              </c:ext>
            </c:extLst>
          </c:dPt>
          <c:dPt>
            <c:idx val="3"/>
            <c:bubble3D val="0"/>
            <c:spPr>
              <a:solidFill>
                <a:srgbClr val="FFD717"/>
              </a:solidFill>
              <a:ln w="6350">
                <a:solidFill>
                  <a:srgbClr val="FFD71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9A-524F-AF2A-53320FD3FD52}"/>
              </c:ext>
            </c:extLst>
          </c:dPt>
          <c:dPt>
            <c:idx val="4"/>
            <c:bubble3D val="0"/>
            <c:spPr>
              <a:solidFill>
                <a:srgbClr val="F42D8F"/>
              </a:solidFill>
              <a:ln w="635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709A-524F-AF2A-53320FD3FD52}"/>
              </c:ext>
            </c:extLst>
          </c:dPt>
          <c:dPt>
            <c:idx val="5"/>
            <c:bubble3D val="0"/>
            <c:spPr>
              <a:solidFill>
                <a:srgbClr val="7EBA02"/>
              </a:solidFill>
              <a:ln w="6350">
                <a:solidFill>
                  <a:srgbClr val="7EBA0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9A-524F-AF2A-53320FD3FD52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59E80001-F258-624D-B59D-2F833353486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09A-524F-AF2A-53320FD3FD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45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A-524F-AF2A-53320FD3FD5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071757944425078"/>
          <c:y val="0.30675060129107296"/>
          <c:w val="0.13898735686017141"/>
          <c:h val="0.313310120616355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176C4"/>
              </a:solidFill>
              <a:ln w="6350"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709A-524F-AF2A-53320FD3FD52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A-524F-AF2A-53320FD3FD52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09A-524F-AF2A-53320FD3FD52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40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A-524F-AF2A-53320FD3FD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763248621236586"/>
          <c:y val="0.30675060129107296"/>
          <c:w val="0.18207240373800743"/>
          <c:h val="0.313310120616355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8F1018"/>
              </a:solidFill>
              <a:ln w="6350">
                <a:solidFill>
                  <a:srgbClr val="A61C3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709A-524F-AF2A-53320FD3FD52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A-524F-AF2A-53320FD3FD52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09A-524F-AF2A-53320FD3FD52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40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A-524F-AF2A-53320FD3FD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074880422601777"/>
          <c:y val="0.30675060129107296"/>
          <c:w val="0.24895617674103682"/>
          <c:h val="0.313310120616355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79-6D4D-B405-3A8C3B560513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79-6D4D-B405-3A8C3B560513}"/>
              </c:ext>
            </c:extLst>
          </c:dPt>
          <c:dPt>
            <c:idx val="2"/>
            <c:bubble3D val="0"/>
            <c:spPr>
              <a:solidFill>
                <a:srgbClr val="0C60B7"/>
              </a:solidFill>
              <a:ln w="6350"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79-6D4D-B405-3A8C3B560513}"/>
              </c:ext>
            </c:extLst>
          </c:dPt>
          <c:dPt>
            <c:idx val="3"/>
            <c:bubble3D val="0"/>
            <c:spPr>
              <a:solidFill>
                <a:srgbClr val="FFD717"/>
              </a:solidFill>
              <a:ln w="6350">
                <a:solidFill>
                  <a:srgbClr val="FFD71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79-6D4D-B405-3A8C3B560513}"/>
              </c:ext>
            </c:extLst>
          </c:dPt>
          <c:dPt>
            <c:idx val="4"/>
            <c:bubble3D val="0"/>
            <c:spPr>
              <a:solidFill>
                <a:srgbClr val="F42D8F"/>
              </a:solidFill>
              <a:ln w="635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D79-6D4D-B405-3A8C3B560513}"/>
              </c:ext>
            </c:extLst>
          </c:dPt>
          <c:dPt>
            <c:idx val="5"/>
            <c:bubble3D val="0"/>
            <c:spPr>
              <a:solidFill>
                <a:srgbClr val="7EBA02"/>
              </a:solidFill>
              <a:ln w="6350">
                <a:solidFill>
                  <a:srgbClr val="7EBA0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D79-6D4D-B405-3A8C3B56051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C0DFD0D-00EC-F54A-939C-57D627335E42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D79-6D4D-B405-3A8C3B56051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9E80001-F258-624D-B59D-2F833353486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D79-6D4D-B405-3A8C3B5605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45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D79-6D4D-B405-3A8C3B56051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071757944425078"/>
          <c:y val="0.30675060129107296"/>
          <c:w val="0.13898735686017141"/>
          <c:h val="0.313310120616355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280</c:v>
                </c:pt>
                <c:pt idx="1">
                  <c:v>265</c:v>
                </c:pt>
                <c:pt idx="2">
                  <c:v>331</c:v>
                </c:pt>
                <c:pt idx="3">
                  <c:v>320</c:v>
                </c:pt>
                <c:pt idx="4">
                  <c:v>230</c:v>
                </c:pt>
                <c:pt idx="5">
                  <c:v>275</c:v>
                </c:pt>
                <c:pt idx="6">
                  <c:v>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D4-564A-AF73-FF8FA47DD9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009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1">
                  <c:v>46</c:v>
                </c:pt>
                <c:pt idx="2">
                  <c:v>33</c:v>
                </c:pt>
                <c:pt idx="3">
                  <c:v>52</c:v>
                </c:pt>
                <c:pt idx="4">
                  <c:v>85</c:v>
                </c:pt>
                <c:pt idx="5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D4-564A-AF73-FF8FA47DD9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1">
                  <c:v>20</c:v>
                </c:pt>
                <c:pt idx="2">
                  <c:v>13</c:v>
                </c:pt>
                <c:pt idx="3">
                  <c:v>16</c:v>
                </c:pt>
                <c:pt idx="4">
                  <c:v>17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D4-564A-AF73-FF8FA47DD9D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04888400"/>
        <c:axId val="1740415343"/>
      </c:barChart>
      <c:catAx>
        <c:axId val="504888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0415343"/>
        <c:crosses val="autoZero"/>
        <c:auto val="1"/>
        <c:lblAlgn val="ctr"/>
        <c:lblOffset val="100"/>
        <c:noMultiLvlLbl val="0"/>
      </c:catAx>
      <c:valAx>
        <c:axId val="1740415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04888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176C4"/>
              </a:solidFill>
              <a:ln w="6350">
                <a:solidFill>
                  <a:schemeClr val="accent6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5AE-FF4B-A530-7E4E565D86BB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AE-FF4B-A530-7E4E565D86BB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AE-FF4B-A530-7E4E565D86BB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40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AE-FF4B-A530-7E4E565D8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763248621236586"/>
          <c:y val="0.30675060129107296"/>
          <c:w val="0.18207240373800743"/>
          <c:h val="0.313310120616355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8F1018"/>
              </a:solidFill>
              <a:ln w="6350">
                <a:solidFill>
                  <a:srgbClr val="A61C3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79D-BF46-9EB4-D5237B797C16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79D-BF46-9EB4-D5237B797C16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79D-BF46-9EB4-D5237B797C16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40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79D-BF46-9EB4-D5237B797C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074880422601777"/>
          <c:y val="0.30675060129107296"/>
          <c:w val="0.24895617674103682"/>
          <c:h val="0.313310120616355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709A-524F-AF2A-53320FD3FD52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A-524F-AF2A-53320FD3FD52}"/>
              </c:ext>
            </c:extLst>
          </c:dPt>
          <c:dPt>
            <c:idx val="2"/>
            <c:bubble3D val="0"/>
            <c:spPr>
              <a:solidFill>
                <a:srgbClr val="6B297B"/>
              </a:solidFill>
              <a:ln w="6350">
                <a:solidFill>
                  <a:srgbClr val="6B297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09A-524F-AF2A-53320FD3FD52}"/>
              </c:ext>
            </c:extLst>
          </c:dPt>
          <c:dPt>
            <c:idx val="3"/>
            <c:bubble3D val="0"/>
            <c:spPr>
              <a:solidFill>
                <a:srgbClr val="234362"/>
              </a:solidFill>
              <a:ln w="6350">
                <a:solidFill>
                  <a:srgbClr val="23436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9A-524F-AF2A-53320FD3FD52}"/>
              </c:ext>
            </c:extLst>
          </c:dPt>
          <c:dPt>
            <c:idx val="4"/>
            <c:bubble3D val="0"/>
            <c:spPr>
              <a:solidFill>
                <a:srgbClr val="0C60B7"/>
              </a:solidFill>
              <a:ln w="6350">
                <a:solidFill>
                  <a:srgbClr val="0C60B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709A-524F-AF2A-53320FD3FD52}"/>
              </c:ext>
            </c:extLst>
          </c:dPt>
          <c:dPt>
            <c:idx val="5"/>
            <c:bubble3D val="0"/>
            <c:spPr>
              <a:solidFill>
                <a:srgbClr val="4DE6FF"/>
              </a:solidFill>
              <a:ln w="6350">
                <a:solidFill>
                  <a:srgbClr val="4DE6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9A-524F-AF2A-53320FD3FD52}"/>
              </c:ext>
            </c:extLst>
          </c:dPt>
          <c:dPt>
            <c:idx val="6"/>
            <c:bubble3D val="0"/>
            <c:spPr>
              <a:solidFill>
                <a:srgbClr val="43B4AA"/>
              </a:solidFill>
              <a:ln w="6350">
                <a:solidFill>
                  <a:srgbClr val="43B4AA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94AE-6F48-B384-9779917D3022}"/>
              </c:ext>
            </c:extLst>
          </c:dPt>
          <c:dPt>
            <c:idx val="7"/>
            <c:bubble3D val="0"/>
            <c:spPr>
              <a:solidFill>
                <a:srgbClr val="7EBA02"/>
              </a:solidFill>
              <a:ln w="6350">
                <a:solidFill>
                  <a:srgbClr val="7EBA0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4AE-6F48-B384-9779917D3022}"/>
              </c:ext>
            </c:extLst>
          </c:dPt>
          <c:dPt>
            <c:idx val="8"/>
            <c:bubble3D val="0"/>
            <c:spPr>
              <a:solidFill>
                <a:srgbClr val="D14627"/>
              </a:solidFill>
              <a:ln w="6350">
                <a:solidFill>
                  <a:srgbClr val="D1462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94AE-6F48-B384-9779917D3022}"/>
              </c:ext>
            </c:extLst>
          </c:dPt>
          <c:dPt>
            <c:idx val="9"/>
            <c:bubble3D val="0"/>
            <c:spPr>
              <a:solidFill>
                <a:srgbClr val="8F1018"/>
              </a:solidFill>
              <a:ln w="6350">
                <a:solidFill>
                  <a:srgbClr val="8F1018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731-AB43-8851-46C4480905A6}"/>
              </c:ext>
            </c:extLst>
          </c:dPt>
          <c:dPt>
            <c:idx val="10"/>
            <c:bubble3D val="0"/>
            <c:spPr>
              <a:solidFill>
                <a:srgbClr val="FF2600"/>
              </a:solidFill>
              <a:ln w="6350">
                <a:solidFill>
                  <a:srgbClr val="FF26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4AE-6F48-B384-9779917D3022}"/>
              </c:ext>
            </c:extLst>
          </c:dPt>
          <c:dPt>
            <c:idx val="11"/>
            <c:bubble3D val="0"/>
            <c:spPr>
              <a:solidFill>
                <a:srgbClr val="F9510B"/>
              </a:solidFill>
              <a:ln w="6350">
                <a:solidFill>
                  <a:srgbClr val="F9510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731-AB43-8851-46C4480905A6}"/>
              </c:ext>
            </c:extLst>
          </c:dPt>
          <c:dPt>
            <c:idx val="12"/>
            <c:bubble3D val="0"/>
            <c:spPr>
              <a:solidFill>
                <a:srgbClr val="E28602"/>
              </a:solidFill>
              <a:ln w="6350">
                <a:solidFill>
                  <a:srgbClr val="E2860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731-AB43-8851-46C4480905A6}"/>
              </c:ext>
            </c:extLst>
          </c:dPt>
          <c:dPt>
            <c:idx val="13"/>
            <c:bubble3D val="0"/>
            <c:spPr>
              <a:solidFill>
                <a:srgbClr val="FFD717"/>
              </a:solidFill>
              <a:ln w="6350">
                <a:solidFill>
                  <a:srgbClr val="FFD71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731-AB43-8851-46C4480905A6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9E80001-F258-624D-B59D-2F833353486E}" type="PERCENTAGE">
                      <a:rPr lang="en-US">
                        <a:solidFill>
                          <a:schemeClr val="tx1"/>
                        </a:solidFill>
                      </a:rPr>
                      <a:pPr>
                        <a:defRPr sz="1000" b="1">
                          <a:solidFill>
                            <a:schemeClr val="tx1"/>
                          </a:solidFill>
                        </a:defRPr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709A-524F-AF2A-53320FD3FD52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09A-524F-AF2A-53320FD3FD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Sheet1!$A$2:$A$15</c:f>
              <c:strCache>
                <c:ptCount val="1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  <c:pt idx="12">
                  <c:v>Category 13</c:v>
                </c:pt>
                <c:pt idx="13">
                  <c:v>Category 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45</c:v>
                </c:pt>
                <c:pt idx="1">
                  <c:v>40</c:v>
                </c:pt>
                <c:pt idx="2">
                  <c:v>12</c:v>
                </c:pt>
                <c:pt idx="3">
                  <c:v>11</c:v>
                </c:pt>
                <c:pt idx="4">
                  <c:v>10</c:v>
                </c:pt>
                <c:pt idx="5">
                  <c:v>9</c:v>
                </c:pt>
                <c:pt idx="6">
                  <c:v>8</c:v>
                </c:pt>
                <c:pt idx="7">
                  <c:v>7</c:v>
                </c:pt>
                <c:pt idx="8">
                  <c:v>6</c:v>
                </c:pt>
                <c:pt idx="9">
                  <c:v>5</c:v>
                </c:pt>
                <c:pt idx="10">
                  <c:v>5</c:v>
                </c:pt>
                <c:pt idx="11">
                  <c:v>4</c:v>
                </c:pt>
                <c:pt idx="12">
                  <c:v>3</c:v>
                </c:pt>
                <c:pt idx="1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A-524F-AF2A-53320FD3FD5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51305390996605"/>
          <c:y val="0.20738681359866482"/>
          <c:w val="0.13898735686017141"/>
          <c:h val="0.5798959914417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97-9049-BA7E-CF1D1B3037BA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97-9049-BA7E-CF1D1B3037BA}"/>
              </c:ext>
            </c:extLst>
          </c:dPt>
          <c:dPt>
            <c:idx val="2"/>
            <c:bubble3D val="0"/>
            <c:spPr>
              <a:solidFill>
                <a:srgbClr val="6B297B"/>
              </a:solidFill>
              <a:ln w="6350">
                <a:solidFill>
                  <a:srgbClr val="6B297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97-9049-BA7E-CF1D1B3037BA}"/>
              </c:ext>
            </c:extLst>
          </c:dPt>
          <c:dPt>
            <c:idx val="3"/>
            <c:bubble3D val="0"/>
            <c:spPr>
              <a:solidFill>
                <a:srgbClr val="234362"/>
              </a:solidFill>
              <a:ln w="6350">
                <a:solidFill>
                  <a:srgbClr val="23436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97-9049-BA7E-CF1D1B3037BA}"/>
              </c:ext>
            </c:extLst>
          </c:dPt>
          <c:dPt>
            <c:idx val="4"/>
            <c:bubble3D val="0"/>
            <c:spPr>
              <a:solidFill>
                <a:srgbClr val="0C60B7"/>
              </a:solidFill>
              <a:ln w="6350">
                <a:solidFill>
                  <a:srgbClr val="0C60B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97-9049-BA7E-CF1D1B3037BA}"/>
              </c:ext>
            </c:extLst>
          </c:dPt>
          <c:dPt>
            <c:idx val="5"/>
            <c:bubble3D val="0"/>
            <c:spPr>
              <a:solidFill>
                <a:srgbClr val="4DE6FF"/>
              </a:solidFill>
              <a:ln w="6350">
                <a:solidFill>
                  <a:srgbClr val="4DE6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97-9049-BA7E-CF1D1B3037BA}"/>
              </c:ext>
            </c:extLst>
          </c:dPt>
          <c:dPt>
            <c:idx val="6"/>
            <c:bubble3D val="0"/>
            <c:spPr>
              <a:solidFill>
                <a:srgbClr val="43B4AA"/>
              </a:solidFill>
              <a:ln w="6350">
                <a:solidFill>
                  <a:srgbClr val="43B4AA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97-9049-BA7E-CF1D1B3037BA}"/>
              </c:ext>
            </c:extLst>
          </c:dPt>
          <c:dPt>
            <c:idx val="7"/>
            <c:bubble3D val="0"/>
            <c:spPr>
              <a:solidFill>
                <a:srgbClr val="7EBA02"/>
              </a:solidFill>
              <a:ln w="6350">
                <a:solidFill>
                  <a:srgbClr val="7EBA0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97-9049-BA7E-CF1D1B3037BA}"/>
              </c:ext>
            </c:extLst>
          </c:dPt>
          <c:dPt>
            <c:idx val="8"/>
            <c:bubble3D val="0"/>
            <c:spPr>
              <a:solidFill>
                <a:srgbClr val="D14627"/>
              </a:solidFill>
              <a:ln w="6350">
                <a:solidFill>
                  <a:srgbClr val="D1462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97-9049-BA7E-CF1D1B3037BA}"/>
              </c:ext>
            </c:extLst>
          </c:dPt>
          <c:dPt>
            <c:idx val="9"/>
            <c:bubble3D val="0"/>
            <c:spPr>
              <a:solidFill>
                <a:srgbClr val="8F1018"/>
              </a:solidFill>
              <a:ln w="6350">
                <a:solidFill>
                  <a:srgbClr val="8F1018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97-9049-BA7E-CF1D1B3037BA}"/>
              </c:ext>
            </c:extLst>
          </c:dPt>
          <c:dPt>
            <c:idx val="10"/>
            <c:bubble3D val="0"/>
            <c:spPr>
              <a:solidFill>
                <a:srgbClr val="FF2600"/>
              </a:solidFill>
              <a:ln w="6350">
                <a:solidFill>
                  <a:srgbClr val="FF26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97-9049-BA7E-CF1D1B3037BA}"/>
              </c:ext>
            </c:extLst>
          </c:dPt>
          <c:dPt>
            <c:idx val="11"/>
            <c:bubble3D val="0"/>
            <c:spPr>
              <a:solidFill>
                <a:srgbClr val="F9510B"/>
              </a:solidFill>
              <a:ln w="6350">
                <a:solidFill>
                  <a:srgbClr val="F9510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97-9049-BA7E-CF1D1B3037BA}"/>
              </c:ext>
            </c:extLst>
          </c:dPt>
          <c:dPt>
            <c:idx val="12"/>
            <c:bubble3D val="0"/>
            <c:spPr>
              <a:solidFill>
                <a:srgbClr val="E28602"/>
              </a:solidFill>
              <a:ln w="6350">
                <a:solidFill>
                  <a:srgbClr val="E2860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C97-9049-BA7E-CF1D1B3037BA}"/>
              </c:ext>
            </c:extLst>
          </c:dPt>
          <c:dPt>
            <c:idx val="13"/>
            <c:bubble3D val="0"/>
            <c:spPr>
              <a:solidFill>
                <a:srgbClr val="FFD717"/>
              </a:solidFill>
              <a:ln w="6350">
                <a:solidFill>
                  <a:srgbClr val="FFD71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BC97-9049-BA7E-CF1D1B3037B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9E80001-F258-624D-B59D-2F8333534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97-9049-BA7E-CF1D1B3037B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94E283A1-AC21-E84F-A016-499D4F33F829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BC97-9049-BA7E-CF1D1B3037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Sheet1!$A$2:$A$15</c:f>
              <c:strCache>
                <c:ptCount val="1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  <c:pt idx="12">
                  <c:v>Category 13</c:v>
                </c:pt>
                <c:pt idx="13">
                  <c:v>Category 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45</c:v>
                </c:pt>
                <c:pt idx="1">
                  <c:v>40</c:v>
                </c:pt>
                <c:pt idx="2">
                  <c:v>12</c:v>
                </c:pt>
                <c:pt idx="3">
                  <c:v>11</c:v>
                </c:pt>
                <c:pt idx="4">
                  <c:v>10</c:v>
                </c:pt>
                <c:pt idx="5">
                  <c:v>9</c:v>
                </c:pt>
                <c:pt idx="6">
                  <c:v>8</c:v>
                </c:pt>
                <c:pt idx="7">
                  <c:v>7</c:v>
                </c:pt>
                <c:pt idx="8">
                  <c:v>6</c:v>
                </c:pt>
                <c:pt idx="9">
                  <c:v>5</c:v>
                </c:pt>
                <c:pt idx="10">
                  <c:v>5</c:v>
                </c:pt>
                <c:pt idx="11">
                  <c:v>4</c:v>
                </c:pt>
                <c:pt idx="12">
                  <c:v>3</c:v>
                </c:pt>
                <c:pt idx="1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BC97-9049-BA7E-CF1D1B3037B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51305390996605"/>
          <c:y val="0.20738681359866482"/>
          <c:w val="0.13898735686017141"/>
          <c:h val="0.5798959914417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7-C54B-92D4-48171AC95D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7-C54B-92D4-48171AC95D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7-C54B-92D4-48171AC95D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747057007"/>
        <c:axId val="1747059087"/>
      </c:barChart>
      <c:catAx>
        <c:axId val="1747057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7059087"/>
        <c:crosses val="autoZero"/>
        <c:auto val="1"/>
        <c:lblAlgn val="ctr"/>
        <c:lblOffset val="100"/>
        <c:noMultiLvlLbl val="0"/>
      </c:catAx>
      <c:valAx>
        <c:axId val="174705908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7057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7-C54B-92D4-48171AC95D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7-C54B-92D4-48171AC95D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7-C54B-92D4-48171AC95D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747057007"/>
        <c:axId val="1747059087"/>
      </c:barChart>
      <c:catAx>
        <c:axId val="1747057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7059087"/>
        <c:crosses val="autoZero"/>
        <c:auto val="1"/>
        <c:lblAlgn val="ctr"/>
        <c:lblOffset val="100"/>
        <c:noMultiLvlLbl val="0"/>
      </c:catAx>
      <c:valAx>
        <c:axId val="174705908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7057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9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122-9C41-91CC-10E0A5E121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7-C54B-92D4-48171AC95D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7-C54B-92D4-48171AC95D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7-C54B-92D4-48171AC95D1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4E0B-6C45-9194-AAF7BAE9DB0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4DE6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4E0B-6C45-9194-AAF7BAE9DB0A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43B4A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4E0B-6C45-9194-AAF7BAE9DB0A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7EBA0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4E0B-6C45-9194-AAF7BAE9DB0A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D1462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4E0B-6C45-9194-AAF7BAE9DB0A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8F101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4E0B-6C45-9194-AAF7BAE9DB0A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rgbClr val="FF26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4E0B-6C45-9194-AAF7BAE9DB0A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F9510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4E0B-6C45-9194-AAF7BAE9DB0A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rgbClr val="E2860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Sheet1!$M$2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4E0B-6C45-9194-AAF7BAE9DB0A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Series 13</c:v>
                </c:pt>
              </c:strCache>
            </c:strRef>
          </c:tx>
          <c:spPr>
            <a:solidFill>
              <a:srgbClr val="F69F4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Sheet1!$N$2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4E0B-6C45-9194-AAF7BAE9DB0A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Series 14</c:v>
                </c:pt>
              </c:strCache>
            </c:strRef>
          </c:tx>
          <c:spPr>
            <a:solidFill>
              <a:srgbClr val="FFD71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Sheet1!$O$2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4E0B-6C45-9194-AAF7BAE9DB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747057007"/>
        <c:axId val="1747059087"/>
      </c:barChart>
      <c:catAx>
        <c:axId val="1747057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7059087"/>
        <c:crosses val="autoZero"/>
        <c:auto val="1"/>
        <c:lblAlgn val="ctr"/>
        <c:lblOffset val="100"/>
        <c:noMultiLvlLbl val="0"/>
      </c:catAx>
      <c:valAx>
        <c:axId val="174705908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7057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AB-0C41-86CE-DE32E1B404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AB-0C41-86CE-DE32E1B404C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AB-0C41-86CE-DE32E1B404C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AB-0C41-86CE-DE32E1B404C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4DE6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AB-0C41-86CE-DE32E1B404C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43B4A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AB-0C41-86CE-DE32E1B404CB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7EBA0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2AB-0C41-86CE-DE32E1B404CB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D1462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2AB-0C41-86CE-DE32E1B404CB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8F101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AB-0C41-86CE-DE32E1B404C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rgbClr val="FF26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AB-0C41-86CE-DE32E1B404CB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F9510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2AB-0C41-86CE-DE32E1B404CB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rgbClr val="E2860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Sheet1!$M$2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2AB-0C41-86CE-DE32E1B404CB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Series 13</c:v>
                </c:pt>
              </c:strCache>
            </c:strRef>
          </c:tx>
          <c:spPr>
            <a:solidFill>
              <a:srgbClr val="F69F4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Sheet1!$N$2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2AB-0C41-86CE-DE32E1B404CB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Series 14</c:v>
                </c:pt>
              </c:strCache>
            </c:strRef>
          </c:tx>
          <c:spPr>
            <a:solidFill>
              <a:srgbClr val="FFD71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Sheet1!$O$2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2AB-0C41-86CE-DE32E1B404C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747057007"/>
        <c:axId val="1747059087"/>
      </c:barChart>
      <c:catAx>
        <c:axId val="1747057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7059087"/>
        <c:crosses val="autoZero"/>
        <c:auto val="1"/>
        <c:lblAlgn val="ctr"/>
        <c:lblOffset val="100"/>
        <c:noMultiLvlLbl val="0"/>
      </c:catAx>
      <c:valAx>
        <c:axId val="174705908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7057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280</c:v>
                </c:pt>
                <c:pt idx="1">
                  <c:v>265</c:v>
                </c:pt>
                <c:pt idx="2">
                  <c:v>331</c:v>
                </c:pt>
                <c:pt idx="3">
                  <c:v>320</c:v>
                </c:pt>
                <c:pt idx="4">
                  <c:v>230</c:v>
                </c:pt>
                <c:pt idx="5">
                  <c:v>275</c:v>
                </c:pt>
                <c:pt idx="6">
                  <c:v>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A0-314D-9D05-013FA5DEF0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1">
                  <c:v>46</c:v>
                </c:pt>
                <c:pt idx="2">
                  <c:v>33</c:v>
                </c:pt>
                <c:pt idx="3">
                  <c:v>52</c:v>
                </c:pt>
                <c:pt idx="4">
                  <c:v>85</c:v>
                </c:pt>
                <c:pt idx="5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A0-314D-9D05-013FA5DEF0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4DE6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1">
                  <c:v>20</c:v>
                </c:pt>
                <c:pt idx="2">
                  <c:v>13</c:v>
                </c:pt>
                <c:pt idx="3">
                  <c:v>16</c:v>
                </c:pt>
                <c:pt idx="4">
                  <c:v>17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A0-314D-9D05-013FA5DEF02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04888400"/>
        <c:axId val="1740415343"/>
      </c:barChart>
      <c:catAx>
        <c:axId val="504888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0415343"/>
        <c:crosses val="autoZero"/>
        <c:auto val="1"/>
        <c:lblAlgn val="ctr"/>
        <c:lblOffset val="100"/>
        <c:noMultiLvlLbl val="0"/>
      </c:catAx>
      <c:valAx>
        <c:axId val="1740415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04888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280</c:v>
                </c:pt>
                <c:pt idx="1">
                  <c:v>265</c:v>
                </c:pt>
                <c:pt idx="2">
                  <c:v>331</c:v>
                </c:pt>
                <c:pt idx="3">
                  <c:v>320</c:v>
                </c:pt>
                <c:pt idx="4">
                  <c:v>230</c:v>
                </c:pt>
                <c:pt idx="5">
                  <c:v>275</c:v>
                </c:pt>
                <c:pt idx="6">
                  <c:v>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23-534B-8699-BF47FF9764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42D8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1">
                  <c:v>46</c:v>
                </c:pt>
                <c:pt idx="2">
                  <c:v>33</c:v>
                </c:pt>
                <c:pt idx="3">
                  <c:v>52</c:v>
                </c:pt>
                <c:pt idx="4">
                  <c:v>85</c:v>
                </c:pt>
                <c:pt idx="5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23-534B-8699-BF47FF9764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8FC3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1">
                  <c:v>20</c:v>
                </c:pt>
                <c:pt idx="2">
                  <c:v>13</c:v>
                </c:pt>
                <c:pt idx="3">
                  <c:v>16</c:v>
                </c:pt>
                <c:pt idx="4">
                  <c:v>17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23-534B-8699-BF47FF97643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04888400"/>
        <c:axId val="1740415343"/>
      </c:barChart>
      <c:catAx>
        <c:axId val="504888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40415343"/>
        <c:crosses val="autoZero"/>
        <c:auto val="1"/>
        <c:lblAlgn val="ctr"/>
        <c:lblOffset val="100"/>
        <c:noMultiLvlLbl val="0"/>
      </c:catAx>
      <c:valAx>
        <c:axId val="1740415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04888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C0C11-2D26-A04C-889F-8E930D9CA0A8}" type="datetimeFigureOut">
              <a:rPr lang="en-US" smtClean="0"/>
              <a:t>3/17/23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105E8-5393-A24E-A1B5-24808826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59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20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27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94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72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10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71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04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797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93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8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2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0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80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05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7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105E8-5393-A24E-A1B5-248088266B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0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28000" y="5328000"/>
            <a:ext cx="9276120" cy="1266309"/>
          </a:xfrm>
        </p:spPr>
        <p:txBody>
          <a:bodyPr lIns="9000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Presentation Name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F7A305-58FE-41B8-C94D-3B88E54B9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8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44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28000" y="5328000"/>
            <a:ext cx="9276120" cy="1266309"/>
          </a:xfrm>
        </p:spPr>
        <p:txBody>
          <a:bodyPr lIns="9000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Presentation Name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F7A305-58FE-41B8-C94D-3B88E54B95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4004D508-91DF-478C-BC15-4F098D09F44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55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038600"/>
            <a:ext cx="3110563" cy="150018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CDD2A-5845-70F5-C0F7-ECFC14A567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890649"/>
            <a:ext cx="5257800" cy="2766952"/>
          </a:xfrm>
        </p:spPr>
        <p:txBody>
          <a:bodyPr anchor="b">
            <a:noAutofit/>
          </a:bodyPr>
          <a:lstStyle>
            <a:lvl1pPr marL="0" indent="0">
              <a:buNone/>
              <a:defRPr sz="4400"/>
            </a:lvl1pPr>
            <a:lvl2pPr marL="457200" indent="0">
              <a:buNone/>
              <a:defRPr sz="5400"/>
            </a:lvl2pPr>
            <a:lvl3pPr marL="914400" indent="0">
              <a:buNone/>
              <a:defRPr sz="5400"/>
            </a:lvl3pPr>
            <a:lvl4pPr marL="1371600" indent="0">
              <a:buNone/>
              <a:defRPr sz="5400"/>
            </a:lvl4pPr>
            <a:lvl5pPr marL="1828800" indent="0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6EE3B7-1958-9E6B-77EF-55D2596D5D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1FB5692-6CB0-D904-D331-AC2DF52020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844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E9A977-D8FC-8487-5DD5-66905B11B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590675"/>
            <a:ext cx="12192000" cy="52673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CDD2A-5845-70F5-C0F7-ECFC14A567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8000" y="511200"/>
            <a:ext cx="10634400" cy="767463"/>
          </a:xfrm>
        </p:spPr>
        <p:txBody>
          <a:bodyPr anchor="t">
            <a:noAutofit/>
          </a:bodyPr>
          <a:lstStyle>
            <a:lvl1pPr marL="0" indent="0">
              <a:buNone/>
              <a:defRPr sz="4400"/>
            </a:lvl1pPr>
            <a:lvl2pPr marL="457200" indent="0">
              <a:buNone/>
              <a:defRPr sz="5400"/>
            </a:lvl2pPr>
            <a:lvl3pPr marL="914400" indent="0">
              <a:buNone/>
              <a:defRPr sz="5400"/>
            </a:lvl3pPr>
            <a:lvl4pPr marL="1371600" indent="0">
              <a:buNone/>
              <a:defRPr sz="5400"/>
            </a:lvl4pPr>
            <a:lvl5pPr marL="1828800" indent="0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6EE3B7-1958-9E6B-77EF-55D2596D5D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0A2FF750-2F97-F072-7853-01A0D4EA63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23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3276B466-26BC-E81F-0066-29370541FB0E}"/>
              </a:ext>
            </a:extLst>
          </p:cNvPr>
          <p:cNvSpPr/>
          <p:nvPr userDrawn="1"/>
        </p:nvSpPr>
        <p:spPr>
          <a:xfrm>
            <a:off x="8646290" y="0"/>
            <a:ext cx="3555650" cy="6858000"/>
          </a:xfrm>
          <a:custGeom>
            <a:avLst/>
            <a:gdLst/>
            <a:ahLst/>
            <a:cxnLst/>
            <a:rect l="l" t="t" r="r" b="b"/>
            <a:pathLst>
              <a:path w="2823845" h="6858000">
                <a:moveTo>
                  <a:pt x="0" y="6858000"/>
                </a:moveTo>
                <a:lnTo>
                  <a:pt x="2823591" y="6858000"/>
                </a:lnTo>
                <a:lnTo>
                  <a:pt x="2823591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3C2D30BC-E325-A3D4-A041-E4E54950D0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91936" y="2079001"/>
            <a:ext cx="2464358" cy="379220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338E1E0-01BD-9094-F421-37C02E22B5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2079001"/>
            <a:ext cx="6211887" cy="286226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400"/>
            </a:lvl1pPr>
            <a:lvl2pPr marL="457200" indent="0">
              <a:buNone/>
              <a:defRPr sz="5400"/>
            </a:lvl2pPr>
            <a:lvl3pPr marL="914400" indent="0">
              <a:buNone/>
              <a:defRPr sz="5400"/>
            </a:lvl3pPr>
            <a:lvl4pPr marL="1371600" indent="0">
              <a:buNone/>
              <a:defRPr sz="5400"/>
            </a:lvl4pPr>
            <a:lvl5pPr marL="1828800" indent="0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7B33C9-6F2C-8E3D-20E8-1D323C9F9B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57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0ED76-4458-04F3-2630-1BA097239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7684"/>
            <a:ext cx="10515600" cy="2542631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F9E69BE2-FDF4-45C9-D5B3-4366B1754D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468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8FB0811-F34C-329F-4B96-CAC6EEF5F40D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6095999" y="0"/>
            <a:ext cx="609600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00" y="1303467"/>
            <a:ext cx="4648199" cy="1989477"/>
          </a:xfrm>
        </p:spPr>
        <p:txBody>
          <a:bodyPr anchor="b">
            <a:normAutofit/>
          </a:bodyPr>
          <a:lstStyle>
            <a:lvl1pPr>
              <a:defRPr sz="4000" b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3B5082B-DBA8-B761-EC8D-665E6F79A1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600" y="3756818"/>
            <a:ext cx="4648199" cy="2837492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0EFF647A-97AB-B6F4-5791-6B733E0425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354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8FB0811-F34C-329F-4B96-CAC6EEF5F40D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1" y="0"/>
            <a:ext cx="121920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40A562-65E7-7F66-56FA-1EF0BEAF4A67}"/>
              </a:ext>
            </a:extLst>
          </p:cNvPr>
          <p:cNvSpPr/>
          <p:nvPr userDrawn="1"/>
        </p:nvSpPr>
        <p:spPr>
          <a:xfrm>
            <a:off x="399600" y="399600"/>
            <a:ext cx="6123214" cy="6057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00" y="944973"/>
            <a:ext cx="4648199" cy="1313072"/>
          </a:xfrm>
        </p:spPr>
        <p:txBody>
          <a:bodyPr anchor="t">
            <a:norm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3B5082B-DBA8-B761-EC8D-665E6F79A1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600" y="2721918"/>
            <a:ext cx="4648199" cy="2837492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46FBF848-CDBD-6CF4-6AB5-E1A69413EE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216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800" y="637200"/>
            <a:ext cx="8080948" cy="773009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8E30F925-E06A-F959-1707-87EB83548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51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0A7C194D-B5BC-6102-FED5-05BECC675A0F}"/>
              </a:ext>
            </a:extLst>
          </p:cNvPr>
          <p:cNvSpPr/>
          <p:nvPr userDrawn="1"/>
        </p:nvSpPr>
        <p:spPr>
          <a:xfrm>
            <a:off x="8646290" y="0"/>
            <a:ext cx="3555650" cy="6858000"/>
          </a:xfrm>
          <a:custGeom>
            <a:avLst/>
            <a:gdLst/>
            <a:ahLst/>
            <a:cxnLst/>
            <a:rect l="l" t="t" r="r" b="b"/>
            <a:pathLst>
              <a:path w="2823845" h="6858000">
                <a:moveTo>
                  <a:pt x="0" y="6858000"/>
                </a:moveTo>
                <a:lnTo>
                  <a:pt x="2823591" y="6858000"/>
                </a:lnTo>
                <a:lnTo>
                  <a:pt x="2823591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A5D4F50C-E428-D612-EB85-A500A9F3F4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91936" y="2079001"/>
            <a:ext cx="2464358" cy="3792201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00" y="681037"/>
            <a:ext cx="8080948" cy="773009"/>
          </a:xfrm>
        </p:spPr>
        <p:txBody>
          <a:bodyPr anchor="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55AD56-19AF-4ECD-B7BA-95F22DB581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0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038600"/>
            <a:ext cx="3110563" cy="1500187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CDD2A-5845-70F5-C0F7-ECFC14A567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890649"/>
            <a:ext cx="5257800" cy="2766952"/>
          </a:xfrm>
        </p:spPr>
        <p:txBody>
          <a:bodyPr anchor="b">
            <a:noAutofit/>
          </a:bodyPr>
          <a:lstStyle>
            <a:lvl1pPr marL="0" indent="0">
              <a:buNone/>
              <a:defRPr sz="4400"/>
            </a:lvl1pPr>
            <a:lvl2pPr marL="457200" indent="0">
              <a:buNone/>
              <a:defRPr sz="5400"/>
            </a:lvl2pPr>
            <a:lvl3pPr marL="914400" indent="0">
              <a:buNone/>
              <a:defRPr sz="5400"/>
            </a:lvl3pPr>
            <a:lvl4pPr marL="1371600" indent="0">
              <a:buNone/>
              <a:defRPr sz="5400"/>
            </a:lvl4pPr>
            <a:lvl5pPr marL="1828800" indent="0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6EE3B7-1958-9E6B-77EF-55D2596D5D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0327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90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E9A977-D8FC-8487-5DD5-66905B11BA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590675"/>
            <a:ext cx="12192000" cy="52673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CDD2A-5845-70F5-C0F7-ECFC14A567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8000" y="511200"/>
            <a:ext cx="10634400" cy="767463"/>
          </a:xfrm>
        </p:spPr>
        <p:txBody>
          <a:bodyPr anchor="t">
            <a:noAutofit/>
          </a:bodyPr>
          <a:lstStyle>
            <a:lvl1pPr marL="0" indent="0">
              <a:buNone/>
              <a:defRPr sz="4400"/>
            </a:lvl1pPr>
            <a:lvl2pPr marL="457200" indent="0">
              <a:buNone/>
              <a:defRPr sz="5400"/>
            </a:lvl2pPr>
            <a:lvl3pPr marL="914400" indent="0">
              <a:buNone/>
              <a:defRPr sz="5400"/>
            </a:lvl3pPr>
            <a:lvl4pPr marL="1371600" indent="0">
              <a:buNone/>
              <a:defRPr sz="5400"/>
            </a:lvl4pPr>
            <a:lvl5pPr marL="1828800" indent="0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6EE3B7-1958-9E6B-77EF-55D2596D5D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6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3276B466-26BC-E81F-0066-29370541FB0E}"/>
              </a:ext>
            </a:extLst>
          </p:cNvPr>
          <p:cNvSpPr/>
          <p:nvPr userDrawn="1"/>
        </p:nvSpPr>
        <p:spPr>
          <a:xfrm>
            <a:off x="8646290" y="0"/>
            <a:ext cx="3555650" cy="6858000"/>
          </a:xfrm>
          <a:custGeom>
            <a:avLst/>
            <a:gdLst/>
            <a:ahLst/>
            <a:cxnLst/>
            <a:rect l="l" t="t" r="r" b="b"/>
            <a:pathLst>
              <a:path w="2823845" h="6858000">
                <a:moveTo>
                  <a:pt x="0" y="6858000"/>
                </a:moveTo>
                <a:lnTo>
                  <a:pt x="2823591" y="6858000"/>
                </a:lnTo>
                <a:lnTo>
                  <a:pt x="2823591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3C2D30BC-E325-A3D4-A041-E4E54950D0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91936" y="2079001"/>
            <a:ext cx="2464358" cy="379220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338E1E0-01BD-9094-F421-37C02E22B5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2079001"/>
            <a:ext cx="6211887" cy="286226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400"/>
            </a:lvl1pPr>
            <a:lvl2pPr marL="457200" indent="0">
              <a:buNone/>
              <a:defRPr sz="5400"/>
            </a:lvl2pPr>
            <a:lvl3pPr marL="914400" indent="0">
              <a:buNone/>
              <a:defRPr sz="5400"/>
            </a:lvl3pPr>
            <a:lvl4pPr marL="1371600" indent="0">
              <a:buNone/>
              <a:defRPr sz="5400"/>
            </a:lvl4pPr>
            <a:lvl5pPr marL="1828800" indent="0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A0CA8893-A883-C36F-153A-ADD7E676F3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42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0ED76-4458-04F3-2630-1BA097239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7684"/>
            <a:ext cx="10515600" cy="2542631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1C5DCF-2846-15F1-670A-B6266429F6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8FB0811-F34C-329F-4B96-CAC6EEF5F40D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6095999" y="0"/>
            <a:ext cx="609600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00" y="1303467"/>
            <a:ext cx="4648199" cy="1989477"/>
          </a:xfrm>
        </p:spPr>
        <p:txBody>
          <a:bodyPr anchor="b">
            <a:normAutofit/>
          </a:bodyPr>
          <a:lstStyle>
            <a:lvl1pPr>
              <a:defRPr sz="4000" b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3B5082B-DBA8-B761-EC8D-665E6F79A1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600" y="3756818"/>
            <a:ext cx="4648199" cy="2837492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EDD1F2-EFDE-8A97-8F2B-02B84B9CF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3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8FB0811-F34C-329F-4B96-CAC6EEF5F40D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1" y="0"/>
            <a:ext cx="121920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40A562-65E7-7F66-56FA-1EF0BEAF4A67}"/>
              </a:ext>
            </a:extLst>
          </p:cNvPr>
          <p:cNvSpPr/>
          <p:nvPr userDrawn="1"/>
        </p:nvSpPr>
        <p:spPr>
          <a:xfrm>
            <a:off x="399600" y="399600"/>
            <a:ext cx="6123214" cy="6057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00" y="944973"/>
            <a:ext cx="4648199" cy="1313072"/>
          </a:xfrm>
        </p:spPr>
        <p:txBody>
          <a:bodyPr anchor="t">
            <a:norm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3B5082B-DBA8-B761-EC8D-665E6F79A1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600" y="2721918"/>
            <a:ext cx="4648199" cy="2837492"/>
          </a:xfrm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EDD1F2-EFDE-8A97-8F2B-02B84B9CF7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2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800" y="637200"/>
            <a:ext cx="8080948" cy="773009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329818-AD07-8B08-D867-5E7D6FC5C9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9059" y="6293473"/>
            <a:ext cx="1389153" cy="3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7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1CF0BB4C-44EB-8242-C640-D0DA6DF2104D}"/>
              </a:ext>
            </a:extLst>
          </p:cNvPr>
          <p:cNvSpPr/>
          <p:nvPr userDrawn="1"/>
        </p:nvSpPr>
        <p:spPr>
          <a:xfrm>
            <a:off x="8646290" y="0"/>
            <a:ext cx="3555650" cy="6858000"/>
          </a:xfrm>
          <a:custGeom>
            <a:avLst/>
            <a:gdLst/>
            <a:ahLst/>
            <a:cxnLst/>
            <a:rect l="l" t="t" r="r" b="b"/>
            <a:pathLst>
              <a:path w="2823845" h="6858000">
                <a:moveTo>
                  <a:pt x="0" y="6858000"/>
                </a:moveTo>
                <a:lnTo>
                  <a:pt x="2823591" y="6858000"/>
                </a:lnTo>
                <a:lnTo>
                  <a:pt x="2823591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D9A2D9C3-8064-12E9-EC20-9FCE20F976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91936" y="2079001"/>
            <a:ext cx="2464358" cy="3792201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00" y="681037"/>
            <a:ext cx="8080948" cy="773009"/>
          </a:xfrm>
        </p:spPr>
        <p:txBody>
          <a:bodyPr anchor="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5294FE03-57B2-99F7-9FF8-6EE64B8DC2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059" y="6292689"/>
            <a:ext cx="1389153" cy="2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3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371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709" r:id="rId2"/>
    <p:sldLayoutId id="2147483720" r:id="rId3"/>
    <p:sldLayoutId id="2147483701" r:id="rId4"/>
    <p:sldLayoutId id="2147483719" r:id="rId5"/>
    <p:sldLayoutId id="2147483698" r:id="rId6"/>
    <p:sldLayoutId id="2147483729" r:id="rId7"/>
    <p:sldLayoutId id="2147483710" r:id="rId8"/>
    <p:sldLayoutId id="2147483700" r:id="rId9"/>
    <p:sldLayoutId id="2147483718" r:id="rId1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5" r:id="rId2"/>
    <p:sldLayoutId id="2147483726" r:id="rId3"/>
    <p:sldLayoutId id="2147483727" r:id="rId4"/>
    <p:sldLayoutId id="2147483723" r:id="rId5"/>
    <p:sldLayoutId id="2147483728" r:id="rId6"/>
    <p:sldLayoutId id="2147483730" r:id="rId7"/>
    <p:sldLayoutId id="2147483716" r:id="rId8"/>
    <p:sldLayoutId id="2147483717" r:id="rId9"/>
    <p:sldLayoutId id="2147483721" r:id="rId1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.xml"/><Relationship Id="rId3" Type="http://schemas.openxmlformats.org/officeDocument/2006/relationships/chart" Target="../charts/chart10.xml"/><Relationship Id="rId7" Type="http://schemas.openxmlformats.org/officeDocument/2006/relationships/chart" Target="../charts/chart1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10" Type="http://schemas.openxmlformats.org/officeDocument/2006/relationships/chart" Target="../charts/chart17.xml"/><Relationship Id="rId4" Type="http://schemas.openxmlformats.org/officeDocument/2006/relationships/chart" Target="../charts/chart11.xml"/><Relationship Id="rId9" Type="http://schemas.openxmlformats.org/officeDocument/2006/relationships/chart" Target="../charts/chart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3.xml"/><Relationship Id="rId3" Type="http://schemas.openxmlformats.org/officeDocument/2006/relationships/chart" Target="../charts/chart18.xml"/><Relationship Id="rId7" Type="http://schemas.openxmlformats.org/officeDocument/2006/relationships/chart" Target="../charts/chart2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10" Type="http://schemas.openxmlformats.org/officeDocument/2006/relationships/chart" Target="../charts/chart25.xml"/><Relationship Id="rId4" Type="http://schemas.openxmlformats.org/officeDocument/2006/relationships/chart" Target="../charts/chart19.xml"/><Relationship Id="rId9" Type="http://schemas.openxmlformats.org/officeDocument/2006/relationships/chart" Target="../charts/char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41DB51-125C-D4A0-B521-DEDA1BD69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2857500"/>
            <a:ext cx="5690918" cy="12324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7E0CFF-220D-8613-A40D-49B4207B6755}"/>
              </a:ext>
            </a:extLst>
          </p:cNvPr>
          <p:cNvSpPr txBox="1"/>
          <p:nvPr/>
        </p:nvSpPr>
        <p:spPr>
          <a:xfrm>
            <a:off x="796636" y="5577958"/>
            <a:ext cx="7181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PowerPoint Financial Presentation Template</a:t>
            </a:r>
          </a:p>
          <a:p>
            <a:r>
              <a:rPr lang="en-US" sz="2000" dirty="0"/>
              <a:t>16 March 2023</a:t>
            </a:r>
          </a:p>
        </p:txBody>
      </p:sp>
    </p:spTree>
    <p:extLst>
      <p:ext uri="{BB962C8B-B14F-4D97-AF65-F5344CB8AC3E}">
        <p14:creationId xmlns:p14="http://schemas.microsoft.com/office/powerpoint/2010/main" val="1078177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4DBB42-EB9B-2EB3-67A7-8F88AC4C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column chart</a:t>
            </a:r>
          </a:p>
        </p:txBody>
      </p:sp>
      <p:graphicFrame>
        <p:nvGraphicFramePr>
          <p:cNvPr id="8" name="Chart Placeholder 7">
            <a:extLst>
              <a:ext uri="{FF2B5EF4-FFF2-40B4-BE49-F238E27FC236}">
                <a16:creationId xmlns:a16="http://schemas.microsoft.com/office/drawing/2014/main" id="{C0345C95-78E1-FF8D-1465-FC4333EF7356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2951412176"/>
              </p:ext>
            </p:extLst>
          </p:nvPr>
        </p:nvGraphicFramePr>
        <p:xfrm>
          <a:off x="844550" y="1798638"/>
          <a:ext cx="10502900" cy="37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FA381AB-9AD0-50A8-5D30-373ED554F056}"/>
              </a:ext>
            </a:extLst>
          </p:cNvPr>
          <p:cNvSpPr txBox="1"/>
          <p:nvPr/>
        </p:nvSpPr>
        <p:spPr>
          <a:xfrm>
            <a:off x="-104571" y="-1665568"/>
            <a:ext cx="2692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Additional colors</a:t>
            </a:r>
          </a:p>
        </p:txBody>
      </p:sp>
    </p:spTree>
    <p:extLst>
      <p:ext uri="{BB962C8B-B14F-4D97-AF65-F5344CB8AC3E}">
        <p14:creationId xmlns:p14="http://schemas.microsoft.com/office/powerpoint/2010/main" val="2580103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4DBB42-EB9B-2EB3-67A7-8F88AC4C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column chart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A381AB-9AD0-50A8-5D30-373ED554F056}"/>
              </a:ext>
            </a:extLst>
          </p:cNvPr>
          <p:cNvSpPr txBox="1"/>
          <p:nvPr/>
        </p:nvSpPr>
        <p:spPr>
          <a:xfrm>
            <a:off x="-104571" y="-1665568"/>
            <a:ext cx="2692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Additional colors</a:t>
            </a:r>
          </a:p>
        </p:txBody>
      </p:sp>
      <p:graphicFrame>
        <p:nvGraphicFramePr>
          <p:cNvPr id="9" name="Chart Placeholder 7">
            <a:extLst>
              <a:ext uri="{FF2B5EF4-FFF2-40B4-BE49-F238E27FC236}">
                <a16:creationId xmlns:a16="http://schemas.microsoft.com/office/drawing/2014/main" id="{4C8291CF-B655-0856-81EC-A2A9301BEA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9681790"/>
              </p:ext>
            </p:extLst>
          </p:nvPr>
        </p:nvGraphicFramePr>
        <p:xfrm>
          <a:off x="844550" y="1798638"/>
          <a:ext cx="10502900" cy="37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95846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72043D-46BE-72B1-9274-30EAB3C27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horizontal bar</a:t>
            </a:r>
          </a:p>
        </p:txBody>
      </p:sp>
      <p:graphicFrame>
        <p:nvGraphicFramePr>
          <p:cNvPr id="6" name="Chart Placeholder 5">
            <a:extLst>
              <a:ext uri="{FF2B5EF4-FFF2-40B4-BE49-F238E27FC236}">
                <a16:creationId xmlns:a16="http://schemas.microsoft.com/office/drawing/2014/main" id="{B297D6BF-C40C-FC88-8013-5EEF79DA9BA5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4141088220"/>
              </p:ext>
            </p:extLst>
          </p:nvPr>
        </p:nvGraphicFramePr>
        <p:xfrm>
          <a:off x="3516563" y="1966913"/>
          <a:ext cx="7843837" cy="411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C927E74D-C600-7B6E-1DC6-C26699F5E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93137"/>
              </p:ext>
            </p:extLst>
          </p:nvPr>
        </p:nvGraphicFramePr>
        <p:xfrm>
          <a:off x="831600" y="1888533"/>
          <a:ext cx="3900056" cy="4194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002">
                  <a:extLst>
                    <a:ext uri="{9D8B030D-6E8A-4147-A177-3AD203B41FA5}">
                      <a16:colId xmlns:a16="http://schemas.microsoft.com/office/drawing/2014/main" val="3097214742"/>
                    </a:ext>
                  </a:extLst>
                </a:gridCol>
                <a:gridCol w="1013002">
                  <a:extLst>
                    <a:ext uri="{9D8B030D-6E8A-4147-A177-3AD203B41FA5}">
                      <a16:colId xmlns:a16="http://schemas.microsoft.com/office/drawing/2014/main" val="1382456124"/>
                    </a:ext>
                  </a:extLst>
                </a:gridCol>
                <a:gridCol w="683776">
                  <a:extLst>
                    <a:ext uri="{9D8B030D-6E8A-4147-A177-3AD203B41FA5}">
                      <a16:colId xmlns:a16="http://schemas.microsoft.com/office/drawing/2014/main" val="1457958989"/>
                    </a:ext>
                  </a:extLst>
                </a:gridCol>
                <a:gridCol w="1190276">
                  <a:extLst>
                    <a:ext uri="{9D8B030D-6E8A-4147-A177-3AD203B41FA5}">
                      <a16:colId xmlns:a16="http://schemas.microsoft.com/office/drawing/2014/main" val="1007396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Forecast 2</a:t>
                      </a:r>
                      <a:br>
                        <a:rPr lang="en-US" sz="1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EBITDA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Actual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FC2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Variance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9219729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181353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913505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550882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390614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5077860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203996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5879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863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72043D-46BE-72B1-9274-30EAB3C27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horizontal bar</a:t>
            </a:r>
          </a:p>
        </p:txBody>
      </p:sp>
      <p:graphicFrame>
        <p:nvGraphicFramePr>
          <p:cNvPr id="13" name="Chart Placeholder 5">
            <a:extLst>
              <a:ext uri="{FF2B5EF4-FFF2-40B4-BE49-F238E27FC236}">
                <a16:creationId xmlns:a16="http://schemas.microsoft.com/office/drawing/2014/main" id="{6C0CD3F6-8316-916A-3898-A8C8788F6EFF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420081109"/>
              </p:ext>
            </p:extLst>
          </p:nvPr>
        </p:nvGraphicFramePr>
        <p:xfrm>
          <a:off x="3516563" y="1966913"/>
          <a:ext cx="7843837" cy="411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Table 10">
            <a:extLst>
              <a:ext uri="{FF2B5EF4-FFF2-40B4-BE49-F238E27FC236}">
                <a16:creationId xmlns:a16="http://schemas.microsoft.com/office/drawing/2014/main" id="{328FB7F1-C9DC-CF0C-1F98-9061B371A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931766"/>
              </p:ext>
            </p:extLst>
          </p:nvPr>
        </p:nvGraphicFramePr>
        <p:xfrm>
          <a:off x="831600" y="1888533"/>
          <a:ext cx="3900056" cy="4194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002">
                  <a:extLst>
                    <a:ext uri="{9D8B030D-6E8A-4147-A177-3AD203B41FA5}">
                      <a16:colId xmlns:a16="http://schemas.microsoft.com/office/drawing/2014/main" val="3097214742"/>
                    </a:ext>
                  </a:extLst>
                </a:gridCol>
                <a:gridCol w="1013002">
                  <a:extLst>
                    <a:ext uri="{9D8B030D-6E8A-4147-A177-3AD203B41FA5}">
                      <a16:colId xmlns:a16="http://schemas.microsoft.com/office/drawing/2014/main" val="1382456124"/>
                    </a:ext>
                  </a:extLst>
                </a:gridCol>
                <a:gridCol w="683776">
                  <a:extLst>
                    <a:ext uri="{9D8B030D-6E8A-4147-A177-3AD203B41FA5}">
                      <a16:colId xmlns:a16="http://schemas.microsoft.com/office/drawing/2014/main" val="1457958989"/>
                    </a:ext>
                  </a:extLst>
                </a:gridCol>
                <a:gridCol w="1190276">
                  <a:extLst>
                    <a:ext uri="{9D8B030D-6E8A-4147-A177-3AD203B41FA5}">
                      <a16:colId xmlns:a16="http://schemas.microsoft.com/office/drawing/2014/main" val="1007396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Forecast 2</a:t>
                      </a:r>
                      <a:br>
                        <a:rPr lang="en-US" sz="1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EBITDA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Actual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FC2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Variance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9219729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181353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913505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550882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390614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5077860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203996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5879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6472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3CDDDF3-FC34-BBA0-3D0E-9D09B488E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scatter chart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853537-7840-90BE-085E-BD8010CD8831}"/>
              </a:ext>
            </a:extLst>
          </p:cNvPr>
          <p:cNvSpPr txBox="1"/>
          <p:nvPr/>
        </p:nvSpPr>
        <p:spPr>
          <a:xfrm>
            <a:off x="831601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EBITDA (€ million)</a:t>
            </a:r>
          </a:p>
        </p:txBody>
      </p:sp>
      <p:graphicFrame>
        <p:nvGraphicFramePr>
          <p:cNvPr id="34" name="Chart Placeholder 6">
            <a:extLst>
              <a:ext uri="{FF2B5EF4-FFF2-40B4-BE49-F238E27FC236}">
                <a16:creationId xmlns:a16="http://schemas.microsoft.com/office/drawing/2014/main" id="{2D934B9F-1551-E7FE-7553-A5D5534C17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5556994"/>
              </p:ext>
            </p:extLst>
          </p:nvPr>
        </p:nvGraphicFramePr>
        <p:xfrm>
          <a:off x="3512154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A86E8B7F-1DE6-9B6E-67CA-8546CF28BED0}"/>
              </a:ext>
            </a:extLst>
          </p:cNvPr>
          <p:cNvSpPr txBox="1"/>
          <p:nvPr/>
        </p:nvSpPr>
        <p:spPr>
          <a:xfrm>
            <a:off x="3512154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Gross Profit (€ million)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F0DF0E-EB06-E31F-0B49-32E4E71D1151}"/>
              </a:ext>
            </a:extLst>
          </p:cNvPr>
          <p:cNvSpPr txBox="1"/>
          <p:nvPr/>
        </p:nvSpPr>
        <p:spPr>
          <a:xfrm>
            <a:off x="6192459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Revenue (€ million)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A4B1B55-F548-D106-F36B-84F0150A48B0}"/>
              </a:ext>
            </a:extLst>
          </p:cNvPr>
          <p:cNvSpPr txBox="1"/>
          <p:nvPr/>
        </p:nvSpPr>
        <p:spPr>
          <a:xfrm>
            <a:off x="8872763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MRR (€ million)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AC81741-BB8D-A789-AD5E-9431DF62CC3E}"/>
              </a:ext>
            </a:extLst>
          </p:cNvPr>
          <p:cNvSpPr txBox="1"/>
          <p:nvPr/>
        </p:nvSpPr>
        <p:spPr>
          <a:xfrm>
            <a:off x="831601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EBITDA (% of Revenue)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90D8CB-A661-B5D0-7518-435B7E398E8F}"/>
              </a:ext>
            </a:extLst>
          </p:cNvPr>
          <p:cNvSpPr txBox="1"/>
          <p:nvPr/>
        </p:nvSpPr>
        <p:spPr>
          <a:xfrm>
            <a:off x="3512154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Cost (Employee &amp; OPEX) (€ million)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4D336C-BE40-6ED0-0A09-632426DE640A}"/>
              </a:ext>
            </a:extLst>
          </p:cNvPr>
          <p:cNvSpPr txBox="1"/>
          <p:nvPr/>
        </p:nvSpPr>
        <p:spPr>
          <a:xfrm>
            <a:off x="6192459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Gross Margin (% of Revenue)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666E123-1708-7862-9571-DE15DF227073}"/>
              </a:ext>
            </a:extLst>
          </p:cNvPr>
          <p:cNvSpPr txBox="1"/>
          <p:nvPr/>
        </p:nvSpPr>
        <p:spPr>
          <a:xfrm>
            <a:off x="8872763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NRR (€ million)</a:t>
            </a:r>
          </a:p>
        </p:txBody>
      </p:sp>
      <p:graphicFrame>
        <p:nvGraphicFramePr>
          <p:cNvPr id="4" name="Chart Placeholder 6">
            <a:extLst>
              <a:ext uri="{FF2B5EF4-FFF2-40B4-BE49-F238E27FC236}">
                <a16:creationId xmlns:a16="http://schemas.microsoft.com/office/drawing/2014/main" id="{4A16D68B-F5DE-1CEC-F611-C6DDF7DA19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3580336"/>
              </p:ext>
            </p:extLst>
          </p:nvPr>
        </p:nvGraphicFramePr>
        <p:xfrm>
          <a:off x="831600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Placeholder 6">
            <a:extLst>
              <a:ext uri="{FF2B5EF4-FFF2-40B4-BE49-F238E27FC236}">
                <a16:creationId xmlns:a16="http://schemas.microsoft.com/office/drawing/2014/main" id="{B51AFD76-750D-0D18-755A-DB08387FE1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93320"/>
              </p:ext>
            </p:extLst>
          </p:nvPr>
        </p:nvGraphicFramePr>
        <p:xfrm>
          <a:off x="6192459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Placeholder 6">
            <a:extLst>
              <a:ext uri="{FF2B5EF4-FFF2-40B4-BE49-F238E27FC236}">
                <a16:creationId xmlns:a16="http://schemas.microsoft.com/office/drawing/2014/main" id="{5BCFD203-B0B1-6164-B9B5-41402DD935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353722"/>
              </p:ext>
            </p:extLst>
          </p:nvPr>
        </p:nvGraphicFramePr>
        <p:xfrm>
          <a:off x="8872762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Chart Placeholder 6">
            <a:extLst>
              <a:ext uri="{FF2B5EF4-FFF2-40B4-BE49-F238E27FC236}">
                <a16:creationId xmlns:a16="http://schemas.microsoft.com/office/drawing/2014/main" id="{9641CD1C-C203-D5F6-2E97-6285A20AC2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063910"/>
              </p:ext>
            </p:extLst>
          </p:nvPr>
        </p:nvGraphicFramePr>
        <p:xfrm>
          <a:off x="3512154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" name="Chart Placeholder 6">
            <a:extLst>
              <a:ext uri="{FF2B5EF4-FFF2-40B4-BE49-F238E27FC236}">
                <a16:creationId xmlns:a16="http://schemas.microsoft.com/office/drawing/2014/main" id="{93F792B7-214F-89B1-4264-1AFD2CD89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228001"/>
              </p:ext>
            </p:extLst>
          </p:nvPr>
        </p:nvGraphicFramePr>
        <p:xfrm>
          <a:off x="831600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7" name="Chart Placeholder 6">
            <a:extLst>
              <a:ext uri="{FF2B5EF4-FFF2-40B4-BE49-F238E27FC236}">
                <a16:creationId xmlns:a16="http://schemas.microsoft.com/office/drawing/2014/main" id="{30912000-631F-FCC9-88AA-7F1859FB12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0648203"/>
              </p:ext>
            </p:extLst>
          </p:nvPr>
        </p:nvGraphicFramePr>
        <p:xfrm>
          <a:off x="6192459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Chart Placeholder 6">
            <a:extLst>
              <a:ext uri="{FF2B5EF4-FFF2-40B4-BE49-F238E27FC236}">
                <a16:creationId xmlns:a16="http://schemas.microsoft.com/office/drawing/2014/main" id="{ACED16FD-7FE5-4301-F412-410B2E805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590717"/>
              </p:ext>
            </p:extLst>
          </p:nvPr>
        </p:nvGraphicFramePr>
        <p:xfrm>
          <a:off x="8872762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4110403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3CDDDF3-FC34-BBA0-3D0E-9D09B488E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scatter chart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C6D104-AEC9-3DF7-0A77-81503E29A401}"/>
              </a:ext>
            </a:extLst>
          </p:cNvPr>
          <p:cNvSpPr txBox="1"/>
          <p:nvPr/>
        </p:nvSpPr>
        <p:spPr>
          <a:xfrm>
            <a:off x="831601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EBITDA (€ million)</a:t>
            </a:r>
          </a:p>
        </p:txBody>
      </p:sp>
      <p:graphicFrame>
        <p:nvGraphicFramePr>
          <p:cNvPr id="3" name="Chart Placeholder 6">
            <a:extLst>
              <a:ext uri="{FF2B5EF4-FFF2-40B4-BE49-F238E27FC236}">
                <a16:creationId xmlns:a16="http://schemas.microsoft.com/office/drawing/2014/main" id="{4A4F3DD5-3714-0F4D-48E4-E0271E6232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4983523"/>
              </p:ext>
            </p:extLst>
          </p:nvPr>
        </p:nvGraphicFramePr>
        <p:xfrm>
          <a:off x="3512154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AD30A02-2FB3-059B-1C49-ED526CE1D34E}"/>
              </a:ext>
            </a:extLst>
          </p:cNvPr>
          <p:cNvSpPr txBox="1"/>
          <p:nvPr/>
        </p:nvSpPr>
        <p:spPr>
          <a:xfrm>
            <a:off x="3512154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Gross Profit (€ million)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F5E08A-A978-C40B-9DE7-BFDB0BE10003}"/>
              </a:ext>
            </a:extLst>
          </p:cNvPr>
          <p:cNvSpPr txBox="1"/>
          <p:nvPr/>
        </p:nvSpPr>
        <p:spPr>
          <a:xfrm>
            <a:off x="6192459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Revenue (€ million)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3D53FA-C79F-4367-32B7-F934AF5C946F}"/>
              </a:ext>
            </a:extLst>
          </p:cNvPr>
          <p:cNvSpPr txBox="1"/>
          <p:nvPr/>
        </p:nvSpPr>
        <p:spPr>
          <a:xfrm>
            <a:off x="8872763" y="155241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MRR (€ million)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57AECE-ED54-1EF6-9B23-E5DCD3B69039}"/>
              </a:ext>
            </a:extLst>
          </p:cNvPr>
          <p:cNvSpPr txBox="1"/>
          <p:nvPr/>
        </p:nvSpPr>
        <p:spPr>
          <a:xfrm>
            <a:off x="831601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EBITDA (% of Revenue)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22C42A-C421-85EF-321C-5FF63F72183C}"/>
              </a:ext>
            </a:extLst>
          </p:cNvPr>
          <p:cNvSpPr txBox="1"/>
          <p:nvPr/>
        </p:nvSpPr>
        <p:spPr>
          <a:xfrm>
            <a:off x="3512154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Cost (Employee &amp; OPEX) (€ million)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1EB276-39D4-8A45-3FF9-C9224538E946}"/>
              </a:ext>
            </a:extLst>
          </p:cNvPr>
          <p:cNvSpPr txBox="1"/>
          <p:nvPr/>
        </p:nvSpPr>
        <p:spPr>
          <a:xfrm>
            <a:off x="6192459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Gross Margin (% of Revenue)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7F8105-68AB-142F-213F-6F74A249C1EF}"/>
              </a:ext>
            </a:extLst>
          </p:cNvPr>
          <p:cNvSpPr txBox="1"/>
          <p:nvPr/>
        </p:nvSpPr>
        <p:spPr>
          <a:xfrm>
            <a:off x="8872763" y="3846168"/>
            <a:ext cx="2579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NRR (€ million)</a:t>
            </a:r>
          </a:p>
        </p:txBody>
      </p:sp>
      <p:graphicFrame>
        <p:nvGraphicFramePr>
          <p:cNvPr id="12" name="Chart Placeholder 6">
            <a:extLst>
              <a:ext uri="{FF2B5EF4-FFF2-40B4-BE49-F238E27FC236}">
                <a16:creationId xmlns:a16="http://schemas.microsoft.com/office/drawing/2014/main" id="{EF446953-6661-C266-AE35-4A8A8B79DB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712996"/>
              </p:ext>
            </p:extLst>
          </p:nvPr>
        </p:nvGraphicFramePr>
        <p:xfrm>
          <a:off x="831600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Placeholder 6">
            <a:extLst>
              <a:ext uri="{FF2B5EF4-FFF2-40B4-BE49-F238E27FC236}">
                <a16:creationId xmlns:a16="http://schemas.microsoft.com/office/drawing/2014/main" id="{62F1A2B2-A150-A989-9F31-D43744C804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5614581"/>
              </p:ext>
            </p:extLst>
          </p:nvPr>
        </p:nvGraphicFramePr>
        <p:xfrm>
          <a:off x="6192459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Placeholder 6">
            <a:extLst>
              <a:ext uri="{FF2B5EF4-FFF2-40B4-BE49-F238E27FC236}">
                <a16:creationId xmlns:a16="http://schemas.microsoft.com/office/drawing/2014/main" id="{D068EB7B-38BA-E7C7-0241-BB0F3C413E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5276519"/>
              </p:ext>
            </p:extLst>
          </p:nvPr>
        </p:nvGraphicFramePr>
        <p:xfrm>
          <a:off x="8872762" y="179863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Placeholder 6">
            <a:extLst>
              <a:ext uri="{FF2B5EF4-FFF2-40B4-BE49-F238E27FC236}">
                <a16:creationId xmlns:a16="http://schemas.microsoft.com/office/drawing/2014/main" id="{2FD546DC-975B-5A46-F9F9-B993CDEBF5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375336"/>
              </p:ext>
            </p:extLst>
          </p:nvPr>
        </p:nvGraphicFramePr>
        <p:xfrm>
          <a:off x="3512154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Chart Placeholder 6">
            <a:extLst>
              <a:ext uri="{FF2B5EF4-FFF2-40B4-BE49-F238E27FC236}">
                <a16:creationId xmlns:a16="http://schemas.microsoft.com/office/drawing/2014/main" id="{E2BF3D32-13D7-C2C7-8934-3E37A9FD25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461830"/>
              </p:ext>
            </p:extLst>
          </p:nvPr>
        </p:nvGraphicFramePr>
        <p:xfrm>
          <a:off x="831600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Chart Placeholder 6">
            <a:extLst>
              <a:ext uri="{FF2B5EF4-FFF2-40B4-BE49-F238E27FC236}">
                <a16:creationId xmlns:a16="http://schemas.microsoft.com/office/drawing/2014/main" id="{14E5B14D-1984-174A-E478-0472A9552D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955595"/>
              </p:ext>
            </p:extLst>
          </p:nvPr>
        </p:nvGraphicFramePr>
        <p:xfrm>
          <a:off x="6192459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8" name="Chart Placeholder 6">
            <a:extLst>
              <a:ext uri="{FF2B5EF4-FFF2-40B4-BE49-F238E27FC236}">
                <a16:creationId xmlns:a16="http://schemas.microsoft.com/office/drawing/2014/main" id="{3D579761-CAF8-6BBA-CF4B-E07CE95BFA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329157"/>
              </p:ext>
            </p:extLst>
          </p:nvPr>
        </p:nvGraphicFramePr>
        <p:xfrm>
          <a:off x="8872762" y="4092389"/>
          <a:ext cx="2579007" cy="1764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1203674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F58206-E14F-BFF6-0504-8D159038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EB56F8E-3C83-C6D1-7E6D-7EC49E286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947908"/>
              </p:ext>
            </p:extLst>
          </p:nvPr>
        </p:nvGraphicFramePr>
        <p:xfrm>
          <a:off x="838200" y="1568764"/>
          <a:ext cx="5994164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516">
                  <a:extLst>
                    <a:ext uri="{9D8B030D-6E8A-4147-A177-3AD203B41FA5}">
                      <a16:colId xmlns:a16="http://schemas.microsoft.com/office/drawing/2014/main" val="39450634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42131175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54392457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831070525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201327961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36885014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18563983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870469956"/>
                    </a:ext>
                  </a:extLst>
                </a:gridCol>
              </a:tblGrid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€ 1000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93802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EXTERNAL REVENUE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93222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59960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43673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467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1993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0359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081944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TOTAL CONSOLIDATED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8078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1037F66-6763-8353-C3DF-A28D2C50F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207307"/>
              </p:ext>
            </p:extLst>
          </p:nvPr>
        </p:nvGraphicFramePr>
        <p:xfrm>
          <a:off x="7008854" y="1568764"/>
          <a:ext cx="4386648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664">
                  <a:extLst>
                    <a:ext uri="{9D8B030D-6E8A-4147-A177-3AD203B41FA5}">
                      <a16:colId xmlns:a16="http://schemas.microsoft.com/office/drawing/2014/main" val="39310526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8983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416244933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98171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4942006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96176046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2732763"/>
                    </a:ext>
                  </a:extLst>
                </a:gridCol>
              </a:tblGrid>
              <a:tr h="222560"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YEAR-TO-DATE 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97825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423909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82855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003305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298763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71229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87770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83234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371694"/>
                  </a:ext>
                </a:extLst>
              </a:tr>
            </a:tbl>
          </a:graphicData>
        </a:graphic>
      </p:graphicFrame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8437F993-236F-A9D4-C2D5-69D383781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542308"/>
              </p:ext>
            </p:extLst>
          </p:nvPr>
        </p:nvGraphicFramePr>
        <p:xfrm>
          <a:off x="845839" y="3783081"/>
          <a:ext cx="5994164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516">
                  <a:extLst>
                    <a:ext uri="{9D8B030D-6E8A-4147-A177-3AD203B41FA5}">
                      <a16:colId xmlns:a16="http://schemas.microsoft.com/office/drawing/2014/main" val="39450634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42131175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54392457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831070525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201327961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36885014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18563983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870469956"/>
                    </a:ext>
                  </a:extLst>
                </a:gridCol>
              </a:tblGrid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€ 1000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93802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EXTERNAL REVENUE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93222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59960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43673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467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1993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0359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081944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TOTAL CONSOLIDATED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8078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B37A9B5-7264-70D8-02A4-B2135901D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960338"/>
              </p:ext>
            </p:extLst>
          </p:nvPr>
        </p:nvGraphicFramePr>
        <p:xfrm>
          <a:off x="7016493" y="3783081"/>
          <a:ext cx="4386648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664">
                  <a:extLst>
                    <a:ext uri="{9D8B030D-6E8A-4147-A177-3AD203B41FA5}">
                      <a16:colId xmlns:a16="http://schemas.microsoft.com/office/drawing/2014/main" val="39310526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8983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416244933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98171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4942006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96176046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2732763"/>
                    </a:ext>
                  </a:extLst>
                </a:gridCol>
              </a:tblGrid>
              <a:tr h="222560"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YEAR-TO-DATE 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97825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423909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82855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003305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298763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71229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87770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83234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371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712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F58206-E14F-BFF6-0504-8D159038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EB56F8E-3C83-C6D1-7E6D-7EC49E286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88096"/>
              </p:ext>
            </p:extLst>
          </p:nvPr>
        </p:nvGraphicFramePr>
        <p:xfrm>
          <a:off x="838200" y="1568764"/>
          <a:ext cx="5994164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516">
                  <a:extLst>
                    <a:ext uri="{9D8B030D-6E8A-4147-A177-3AD203B41FA5}">
                      <a16:colId xmlns:a16="http://schemas.microsoft.com/office/drawing/2014/main" val="39450634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42131175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54392457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831070525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201327961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36885014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18563983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870469956"/>
                    </a:ext>
                  </a:extLst>
                </a:gridCol>
              </a:tblGrid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€ 1000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93802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EXTERNAL REVENUE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7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93222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59960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43673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467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1993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0359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081944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TOTAL CONSOLIDATED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8078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1037F66-6763-8353-C3DF-A28D2C50F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059262"/>
              </p:ext>
            </p:extLst>
          </p:nvPr>
        </p:nvGraphicFramePr>
        <p:xfrm>
          <a:off x="7008854" y="1568764"/>
          <a:ext cx="4386648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664">
                  <a:extLst>
                    <a:ext uri="{9D8B030D-6E8A-4147-A177-3AD203B41FA5}">
                      <a16:colId xmlns:a16="http://schemas.microsoft.com/office/drawing/2014/main" val="39310526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8983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416244933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98171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4942006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96176046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2732763"/>
                    </a:ext>
                  </a:extLst>
                </a:gridCol>
              </a:tblGrid>
              <a:tr h="222560"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YEAR-TO-DATE 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97825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423909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82855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003305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298763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71229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87770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83234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371694"/>
                  </a:ext>
                </a:extLst>
              </a:tr>
            </a:tbl>
          </a:graphicData>
        </a:graphic>
      </p:graphicFrame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8437F993-236F-A9D4-C2D5-69D383781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317401"/>
              </p:ext>
            </p:extLst>
          </p:nvPr>
        </p:nvGraphicFramePr>
        <p:xfrm>
          <a:off x="845839" y="3783081"/>
          <a:ext cx="5994164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516">
                  <a:extLst>
                    <a:ext uri="{9D8B030D-6E8A-4147-A177-3AD203B41FA5}">
                      <a16:colId xmlns:a16="http://schemas.microsoft.com/office/drawing/2014/main" val="39450634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42131175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54392457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831070525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3201327961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36885014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18563983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870469956"/>
                    </a:ext>
                  </a:extLst>
                </a:gridCol>
              </a:tblGrid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€ 1000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93802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GB" sz="9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EXTERNAL REVENUE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BA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93222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959960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436732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467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199377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0359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081944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TOTAL CONSOLIDATED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8078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B37A9B5-7264-70D8-02A4-B2135901D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552053"/>
              </p:ext>
            </p:extLst>
          </p:nvPr>
        </p:nvGraphicFramePr>
        <p:xfrm>
          <a:off x="7016493" y="3783081"/>
          <a:ext cx="4386648" cy="20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664">
                  <a:extLst>
                    <a:ext uri="{9D8B030D-6E8A-4147-A177-3AD203B41FA5}">
                      <a16:colId xmlns:a16="http://schemas.microsoft.com/office/drawing/2014/main" val="393105263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898340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416244933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2506981712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4942006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961760464"/>
                    </a:ext>
                  </a:extLst>
                </a:gridCol>
                <a:gridCol w="626664">
                  <a:extLst>
                    <a:ext uri="{9D8B030D-6E8A-4147-A177-3AD203B41FA5}">
                      <a16:colId xmlns:a16="http://schemas.microsoft.com/office/drawing/2014/main" val="1272732763"/>
                    </a:ext>
                  </a:extLst>
                </a:gridCol>
              </a:tblGrid>
              <a:tr h="222560">
                <a:tc gridSpan="7"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YEAR-TO-DATE JUL 22</a:t>
                      </a:r>
                    </a:p>
                  </a:txBody>
                  <a:tcPr marL="103560" marR="103560" marT="51780" marB="517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97825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ACT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FC2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LY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VAR%</a:t>
                      </a:r>
                    </a:p>
                  </a:txBody>
                  <a:tcPr marL="86458" marR="86458" marT="43229" marB="432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423909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82855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003305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298763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712291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87770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832348"/>
                  </a:ext>
                </a:extLst>
              </a:tr>
              <a:tr h="222560"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i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XXXXX</a:t>
                      </a:r>
                    </a:p>
                  </a:txBody>
                  <a:tcPr marL="86458" marR="86458" marT="43229" marB="43229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371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994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F4E4A-0516-9D87-1083-49BDE9234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pie charts</a:t>
            </a:r>
          </a:p>
        </p:txBody>
      </p:sp>
      <p:graphicFrame>
        <p:nvGraphicFramePr>
          <p:cNvPr id="5" name="Chart Placeholder 4">
            <a:extLst>
              <a:ext uri="{FF2B5EF4-FFF2-40B4-BE49-F238E27FC236}">
                <a16:creationId xmlns:a16="http://schemas.microsoft.com/office/drawing/2014/main" id="{B4E8854F-C51E-AEF1-EB58-6D0DA60BCD30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392049191"/>
              </p:ext>
            </p:extLst>
          </p:nvPr>
        </p:nvGraphicFramePr>
        <p:xfrm>
          <a:off x="0" y="1454150"/>
          <a:ext cx="7475538" cy="524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Placeholder 4">
            <a:extLst>
              <a:ext uri="{FF2B5EF4-FFF2-40B4-BE49-F238E27FC236}">
                <a16:creationId xmlns:a16="http://schemas.microsoft.com/office/drawing/2014/main" id="{129AD810-AD58-B45A-5A61-9D3FE3AFDD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770501"/>
              </p:ext>
            </p:extLst>
          </p:nvPr>
        </p:nvGraphicFramePr>
        <p:xfrm>
          <a:off x="7299701" y="819124"/>
          <a:ext cx="4825033" cy="2791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Placeholder 4">
            <a:extLst>
              <a:ext uri="{FF2B5EF4-FFF2-40B4-BE49-F238E27FC236}">
                <a16:creationId xmlns:a16="http://schemas.microsoft.com/office/drawing/2014/main" id="{BABAAE0F-7C62-B672-7156-D1FDAFDBB8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743113"/>
              </p:ext>
            </p:extLst>
          </p:nvPr>
        </p:nvGraphicFramePr>
        <p:xfrm>
          <a:off x="6571281" y="4184541"/>
          <a:ext cx="4030583" cy="2371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1920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F4E4A-0516-9D87-1083-49BDE9234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pie charts</a:t>
            </a:r>
          </a:p>
        </p:txBody>
      </p:sp>
      <p:graphicFrame>
        <p:nvGraphicFramePr>
          <p:cNvPr id="5" name="Chart Placeholder 4">
            <a:extLst>
              <a:ext uri="{FF2B5EF4-FFF2-40B4-BE49-F238E27FC236}">
                <a16:creationId xmlns:a16="http://schemas.microsoft.com/office/drawing/2014/main" id="{69C54F00-5763-E062-7EB0-E68B38E351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61889"/>
              </p:ext>
            </p:extLst>
          </p:nvPr>
        </p:nvGraphicFramePr>
        <p:xfrm>
          <a:off x="0" y="1454150"/>
          <a:ext cx="7475538" cy="524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Placeholder 4">
            <a:extLst>
              <a:ext uri="{FF2B5EF4-FFF2-40B4-BE49-F238E27FC236}">
                <a16:creationId xmlns:a16="http://schemas.microsoft.com/office/drawing/2014/main" id="{5B2D0E3C-CBCB-C64F-7101-4D2694642E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6295705"/>
              </p:ext>
            </p:extLst>
          </p:nvPr>
        </p:nvGraphicFramePr>
        <p:xfrm>
          <a:off x="7299701" y="819124"/>
          <a:ext cx="4825033" cy="2791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Placeholder 4">
            <a:extLst>
              <a:ext uri="{FF2B5EF4-FFF2-40B4-BE49-F238E27FC236}">
                <a16:creationId xmlns:a16="http://schemas.microsoft.com/office/drawing/2014/main" id="{7F89187F-FE23-B6CB-A9D0-0202581AB2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2372648"/>
              </p:ext>
            </p:extLst>
          </p:nvPr>
        </p:nvGraphicFramePr>
        <p:xfrm>
          <a:off x="6571281" y="4184541"/>
          <a:ext cx="4030583" cy="2371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115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CDBD57-6995-44FE-6EB3-3955070D7B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Notes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Our brand colors are black and white, these should be used predominantly across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all documentation.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Our additional color palette should only be used for charts and financial documentation.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CBAC759-A2DF-EE9F-24F5-DE59FD99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</a:t>
            </a:r>
            <a:r>
              <a:rPr lang="en-US" b="1" dirty="0"/>
              <a:t>palette and usage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78A23A4-4A32-9964-31C1-E73C23C7EB9E}"/>
              </a:ext>
            </a:extLst>
          </p:cNvPr>
          <p:cNvGrpSpPr/>
          <p:nvPr/>
        </p:nvGrpSpPr>
        <p:grpSpPr>
          <a:xfrm>
            <a:off x="859709" y="1508400"/>
            <a:ext cx="4964149" cy="2024130"/>
            <a:chOff x="859709" y="2292871"/>
            <a:chExt cx="4964149" cy="20241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EC127A-63F4-DC01-1B2C-656806D8A0FD}"/>
                </a:ext>
              </a:extLst>
            </p:cNvPr>
            <p:cNvSpPr/>
            <p:nvPr/>
          </p:nvSpPr>
          <p:spPr>
            <a:xfrm>
              <a:off x="939801" y="2716789"/>
              <a:ext cx="2442029" cy="160021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AA6413-BD76-CF28-B0C5-7F3FAD32157D}"/>
                </a:ext>
              </a:extLst>
            </p:cNvPr>
            <p:cNvSpPr/>
            <p:nvPr/>
          </p:nvSpPr>
          <p:spPr>
            <a:xfrm>
              <a:off x="3381830" y="2716789"/>
              <a:ext cx="2442028" cy="16002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bject 4">
              <a:extLst>
                <a:ext uri="{FF2B5EF4-FFF2-40B4-BE49-F238E27FC236}">
                  <a16:creationId xmlns:a16="http://schemas.microsoft.com/office/drawing/2014/main" id="{2FCB3DF3-E23C-7DD9-A70E-D89807497392}"/>
                </a:ext>
              </a:extLst>
            </p:cNvPr>
            <p:cNvSpPr txBox="1"/>
            <p:nvPr/>
          </p:nvSpPr>
          <p:spPr>
            <a:xfrm>
              <a:off x="1167442" y="3520126"/>
              <a:ext cx="1938020" cy="5232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en-GB" sz="1050" dirty="0">
                  <a:cs typeface="Arial"/>
                </a:rPr>
                <a:t>HEX #FFFFFF</a:t>
              </a:r>
            </a:p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en-GB" sz="1050" dirty="0">
                  <a:cs typeface="Arial"/>
                </a:rPr>
                <a:t>RGB 255, 255, 255</a:t>
              </a:r>
            </a:p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en-GB" sz="1050" dirty="0">
                  <a:cs typeface="Arial"/>
                </a:rPr>
                <a:t>CMYK 0, 0, 0, 0</a:t>
              </a:r>
              <a:endParaRPr sz="1050" dirty="0">
                <a:cs typeface="Arial"/>
              </a:endParaRPr>
            </a:p>
          </p:txBody>
        </p:sp>
        <p:sp>
          <p:nvSpPr>
            <p:cNvPr id="19" name="object 4">
              <a:extLst>
                <a:ext uri="{FF2B5EF4-FFF2-40B4-BE49-F238E27FC236}">
                  <a16:creationId xmlns:a16="http://schemas.microsoft.com/office/drawing/2014/main" id="{5BD801B7-F774-2150-0EF7-F0DB1FEBFB0C}"/>
                </a:ext>
              </a:extLst>
            </p:cNvPr>
            <p:cNvSpPr txBox="1"/>
            <p:nvPr/>
          </p:nvSpPr>
          <p:spPr>
            <a:xfrm>
              <a:off x="3609470" y="3546822"/>
              <a:ext cx="1938020" cy="5232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en-GB" sz="1050" dirty="0">
                  <a:solidFill>
                    <a:schemeClr val="bg1"/>
                  </a:solidFill>
                  <a:cs typeface="Arial"/>
                </a:rPr>
                <a:t>HEX #000000</a:t>
              </a:r>
            </a:p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en-GB" sz="1050" dirty="0">
                  <a:solidFill>
                    <a:schemeClr val="bg1"/>
                  </a:solidFill>
                  <a:cs typeface="Arial"/>
                </a:rPr>
                <a:t>RGB 0, 0, 0</a:t>
              </a:r>
            </a:p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en-GB" sz="1050" dirty="0">
                  <a:solidFill>
                    <a:schemeClr val="bg1"/>
                  </a:solidFill>
                  <a:cs typeface="Arial"/>
                </a:rPr>
                <a:t>CMYK 0, 0, 0, 100</a:t>
              </a:r>
              <a:endParaRPr sz="1050" dirty="0">
                <a:solidFill>
                  <a:schemeClr val="bg1"/>
                </a:solidFill>
                <a:cs typeface="Arial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2F54FAD-4F48-3727-8433-21CB35553600}"/>
                </a:ext>
              </a:extLst>
            </p:cNvPr>
            <p:cNvSpPr txBox="1"/>
            <p:nvPr/>
          </p:nvSpPr>
          <p:spPr>
            <a:xfrm>
              <a:off x="859709" y="2292871"/>
              <a:ext cx="2692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Primary colors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6627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F4E4A-0516-9D87-1083-49BDE9234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pie charts</a:t>
            </a:r>
          </a:p>
        </p:txBody>
      </p:sp>
      <p:graphicFrame>
        <p:nvGraphicFramePr>
          <p:cNvPr id="5" name="Chart Placeholder 4">
            <a:extLst>
              <a:ext uri="{FF2B5EF4-FFF2-40B4-BE49-F238E27FC236}">
                <a16:creationId xmlns:a16="http://schemas.microsoft.com/office/drawing/2014/main" id="{B4E8854F-C51E-AEF1-EB58-6D0DA60BCD30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1781745858"/>
              </p:ext>
            </p:extLst>
          </p:nvPr>
        </p:nvGraphicFramePr>
        <p:xfrm>
          <a:off x="0" y="1454150"/>
          <a:ext cx="7475538" cy="524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4478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F4E4A-0516-9D87-1083-49BDE9234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pie charts</a:t>
            </a:r>
          </a:p>
        </p:txBody>
      </p:sp>
      <p:graphicFrame>
        <p:nvGraphicFramePr>
          <p:cNvPr id="3" name="Chart Placeholder 4">
            <a:extLst>
              <a:ext uri="{FF2B5EF4-FFF2-40B4-BE49-F238E27FC236}">
                <a16:creationId xmlns:a16="http://schemas.microsoft.com/office/drawing/2014/main" id="{602C648D-4319-0F48-EC24-156A626081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08319"/>
              </p:ext>
            </p:extLst>
          </p:nvPr>
        </p:nvGraphicFramePr>
        <p:xfrm>
          <a:off x="0" y="1454150"/>
          <a:ext cx="7475538" cy="524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21590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6">
            <a:extLst>
              <a:ext uri="{FF2B5EF4-FFF2-40B4-BE49-F238E27FC236}">
                <a16:creationId xmlns:a16="http://schemas.microsoft.com/office/drawing/2014/main" id="{048182C3-74C4-0BB4-30C1-75581CD9E70E}"/>
              </a:ext>
            </a:extLst>
          </p:cNvPr>
          <p:cNvSpPr txBox="1">
            <a:spLocks/>
          </p:cNvSpPr>
          <p:nvPr/>
        </p:nvSpPr>
        <p:spPr>
          <a:xfrm>
            <a:off x="3367301" y="4092984"/>
            <a:ext cx="5457395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Body content sub header – slogan or tagline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4F62C4-E184-2702-23DE-BDBF701DA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290" y="2789523"/>
            <a:ext cx="4226024" cy="74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18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CDBD57-6995-44FE-6EB3-3955070D7B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Notes</a:t>
            </a:r>
          </a:p>
          <a:p>
            <a:pPr marL="0" indent="0">
              <a:buNone/>
            </a:pPr>
            <a:r>
              <a:rPr lang="en-GB" b="0" i="0" u="none" strike="noStrike" dirty="0">
                <a:solidFill>
                  <a:schemeClr val="bg1"/>
                </a:solidFill>
                <a:effectLst/>
              </a:rPr>
              <a:t>Additionally, these </a:t>
            </a:r>
            <a:r>
              <a:rPr lang="en-GB" b="0" i="0" u="none" strike="noStrike" dirty="0" err="1">
                <a:solidFill>
                  <a:schemeClr val="bg1"/>
                </a:solidFill>
                <a:effectLst/>
              </a:rPr>
              <a:t>colors</a:t>
            </a:r>
            <a:r>
              <a:rPr lang="en-GB" b="0" i="0" u="none" strike="noStrike" dirty="0">
                <a:solidFill>
                  <a:schemeClr val="bg1"/>
                </a:solidFill>
                <a:effectLst/>
              </a:rPr>
              <a:t> can also be used when there’s a need for more shades in financial charts.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CBAC759-A2DF-EE9F-24F5-DE59FD99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</a:t>
            </a:r>
            <a:r>
              <a:rPr lang="en-US" b="1" dirty="0"/>
              <a:t>palette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02DF7E-4875-808C-26D6-E09C0EF12FEC}"/>
              </a:ext>
            </a:extLst>
          </p:cNvPr>
          <p:cNvSpPr txBox="1"/>
          <p:nvPr/>
        </p:nvSpPr>
        <p:spPr>
          <a:xfrm>
            <a:off x="813829" y="1508400"/>
            <a:ext cx="2692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Secondary colors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C73E68-A454-F1D0-E3E1-B9DB1E4636AE}"/>
              </a:ext>
            </a:extLst>
          </p:cNvPr>
          <p:cNvSpPr/>
          <p:nvPr/>
        </p:nvSpPr>
        <p:spPr>
          <a:xfrm>
            <a:off x="899487" y="1992768"/>
            <a:ext cx="1440000" cy="1440000"/>
          </a:xfrm>
          <a:prstGeom prst="rect">
            <a:avLst/>
          </a:prstGeom>
          <a:solidFill>
            <a:srgbClr val="F42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B94AB80-3438-176F-34E2-F9E6462F81AC}"/>
              </a:ext>
            </a:extLst>
          </p:cNvPr>
          <p:cNvSpPr txBox="1"/>
          <p:nvPr/>
        </p:nvSpPr>
        <p:spPr>
          <a:xfrm>
            <a:off x="1032934" y="282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#F42D8F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Pink Elephant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PINK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31BB51-EB99-CF92-81B7-DE1D06591ADF}"/>
              </a:ext>
            </a:extLst>
          </p:cNvPr>
          <p:cNvSpPr/>
          <p:nvPr/>
        </p:nvSpPr>
        <p:spPr>
          <a:xfrm>
            <a:off x="2339487" y="1992768"/>
            <a:ext cx="1440000" cy="1440000"/>
          </a:xfrm>
          <a:prstGeom prst="rect">
            <a:avLst/>
          </a:prstGeom>
          <a:solidFill>
            <a:srgbClr val="6B2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bject 4">
            <a:extLst>
              <a:ext uri="{FF2B5EF4-FFF2-40B4-BE49-F238E27FC236}">
                <a16:creationId xmlns:a16="http://schemas.microsoft.com/office/drawing/2014/main" id="{A07E7E6D-60B1-8DBB-6E82-5B520F4A8EA0}"/>
              </a:ext>
            </a:extLst>
          </p:cNvPr>
          <p:cNvSpPr txBox="1"/>
          <p:nvPr/>
        </p:nvSpPr>
        <p:spPr>
          <a:xfrm>
            <a:off x="2456217" y="282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#6B297B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iquality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PURPLE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C67DFB8-043C-68B3-1278-0447B221A530}"/>
              </a:ext>
            </a:extLst>
          </p:cNvPr>
          <p:cNvSpPr/>
          <p:nvPr/>
        </p:nvSpPr>
        <p:spPr>
          <a:xfrm>
            <a:off x="3779487" y="1992768"/>
            <a:ext cx="1440000" cy="1440000"/>
          </a:xfrm>
          <a:prstGeom prst="rect">
            <a:avLst/>
          </a:prstGeom>
          <a:solidFill>
            <a:srgbClr val="2343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AB6C86B6-3350-BBFA-6433-7674DD1F4FF2}"/>
              </a:ext>
            </a:extLst>
          </p:cNvPr>
          <p:cNvSpPr txBox="1"/>
          <p:nvPr/>
        </p:nvSpPr>
        <p:spPr>
          <a:xfrm>
            <a:off x="3896217" y="282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#234362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 err="1">
                <a:solidFill>
                  <a:schemeClr val="bg1"/>
                </a:solidFill>
                <a:cs typeface="Arial"/>
              </a:rPr>
              <a:t>Sulava</a:t>
            </a:r>
            <a:endParaRPr lang="en-GB" sz="1050" dirty="0">
              <a:solidFill>
                <a:schemeClr val="bg1"/>
              </a:solidFill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BLUE-GREY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1CF45BD-F5DE-05A2-9DE0-A07CDD673BCE}"/>
              </a:ext>
            </a:extLst>
          </p:cNvPr>
          <p:cNvSpPr/>
          <p:nvPr/>
        </p:nvSpPr>
        <p:spPr>
          <a:xfrm>
            <a:off x="5219486" y="1992768"/>
            <a:ext cx="1440000" cy="1440000"/>
          </a:xfrm>
          <a:prstGeom prst="rect">
            <a:avLst/>
          </a:prstGeom>
          <a:solidFill>
            <a:srgbClr val="0C6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7DA684AC-E33C-5403-8FF6-DB9D3DFD1038}"/>
              </a:ext>
            </a:extLst>
          </p:cNvPr>
          <p:cNvSpPr txBox="1"/>
          <p:nvPr/>
        </p:nvSpPr>
        <p:spPr>
          <a:xfrm>
            <a:off x="5336216" y="282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#0C60B7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 err="1">
                <a:solidFill>
                  <a:schemeClr val="bg1"/>
                </a:solidFill>
                <a:cs typeface="Arial"/>
              </a:rPr>
              <a:t>Projectum</a:t>
            </a:r>
            <a:endParaRPr lang="en-GB" sz="1050" dirty="0">
              <a:solidFill>
                <a:schemeClr val="bg1"/>
              </a:solidFill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BLUE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773F200-EBB7-317B-386E-52562E62B94B}"/>
              </a:ext>
            </a:extLst>
          </p:cNvPr>
          <p:cNvSpPr/>
          <p:nvPr/>
        </p:nvSpPr>
        <p:spPr>
          <a:xfrm>
            <a:off x="6659486" y="1992768"/>
            <a:ext cx="1440000" cy="1440000"/>
          </a:xfrm>
          <a:prstGeom prst="rect">
            <a:avLst/>
          </a:prstGeom>
          <a:solidFill>
            <a:srgbClr val="4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07828262-CF23-D590-85FC-6FAEBA2EA5BC}"/>
              </a:ext>
            </a:extLst>
          </p:cNvPr>
          <p:cNvSpPr txBox="1"/>
          <p:nvPr/>
        </p:nvSpPr>
        <p:spPr>
          <a:xfrm>
            <a:off x="6776216" y="282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#4DE6FF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Azure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BLUE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5B5411F-B0BD-8C99-A146-1F744DCE7371}"/>
              </a:ext>
            </a:extLst>
          </p:cNvPr>
          <p:cNvSpPr/>
          <p:nvPr/>
        </p:nvSpPr>
        <p:spPr>
          <a:xfrm>
            <a:off x="899487" y="3432768"/>
            <a:ext cx="1440000" cy="1440000"/>
          </a:xfrm>
          <a:prstGeom prst="rect">
            <a:avLst/>
          </a:prstGeom>
          <a:solidFill>
            <a:srgbClr val="43B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37FF2820-079D-57B9-DFAC-2609A39656A1}"/>
              </a:ext>
            </a:extLst>
          </p:cNvPr>
          <p:cNvSpPr txBox="1"/>
          <p:nvPr/>
        </p:nvSpPr>
        <p:spPr>
          <a:xfrm>
            <a:off x="1032934" y="426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#43B4AA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2Foqus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MINT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EA65637-255F-8733-8FE5-66EC2A57D7A9}"/>
              </a:ext>
            </a:extLst>
          </p:cNvPr>
          <p:cNvSpPr/>
          <p:nvPr/>
        </p:nvSpPr>
        <p:spPr>
          <a:xfrm>
            <a:off x="2339487" y="3432768"/>
            <a:ext cx="1440000" cy="1440000"/>
          </a:xfrm>
          <a:prstGeom prst="rect">
            <a:avLst/>
          </a:prstGeom>
          <a:solidFill>
            <a:srgbClr val="7EB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bject 4">
            <a:extLst>
              <a:ext uri="{FF2B5EF4-FFF2-40B4-BE49-F238E27FC236}">
                <a16:creationId xmlns:a16="http://schemas.microsoft.com/office/drawing/2014/main" id="{B383B36F-7907-6D98-673D-012DB9FA7BC7}"/>
              </a:ext>
            </a:extLst>
          </p:cNvPr>
          <p:cNvSpPr txBox="1"/>
          <p:nvPr/>
        </p:nvSpPr>
        <p:spPr>
          <a:xfrm>
            <a:off x="2456217" y="4268724"/>
            <a:ext cx="1306554" cy="5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#7EBA02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Microsoft</a:t>
            </a:r>
            <a:br>
              <a:rPr lang="en-GB" sz="1050" dirty="0">
                <a:solidFill>
                  <a:schemeClr val="bg1"/>
                </a:solidFill>
                <a:cs typeface="Arial"/>
              </a:rPr>
            </a:br>
            <a:r>
              <a:rPr lang="en-GB" sz="1050" dirty="0">
                <a:solidFill>
                  <a:schemeClr val="bg1"/>
                </a:solidFill>
                <a:cs typeface="Arial"/>
              </a:rPr>
              <a:t>GREEN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7A2EA31-A6CD-21E0-E55E-BEF1CD42BE63}"/>
              </a:ext>
            </a:extLst>
          </p:cNvPr>
          <p:cNvSpPr/>
          <p:nvPr/>
        </p:nvSpPr>
        <p:spPr>
          <a:xfrm>
            <a:off x="3779487" y="3432768"/>
            <a:ext cx="1440000" cy="1440000"/>
          </a:xfrm>
          <a:prstGeom prst="rect">
            <a:avLst/>
          </a:prstGeom>
          <a:solidFill>
            <a:srgbClr val="D14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A48AB10-26CC-6BE3-0D43-F2D6D3DA3EAC}"/>
              </a:ext>
            </a:extLst>
          </p:cNvPr>
          <p:cNvSpPr txBox="1"/>
          <p:nvPr/>
        </p:nvSpPr>
        <p:spPr>
          <a:xfrm>
            <a:off x="3896217" y="4268724"/>
            <a:ext cx="1306554" cy="5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#D14627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 err="1">
                <a:solidFill>
                  <a:schemeClr val="bg1"/>
                </a:solidFill>
                <a:cs typeface="Arial"/>
              </a:rPr>
              <a:t>Cmotions</a:t>
            </a:r>
            <a:br>
              <a:rPr lang="en-GB" sz="1050" dirty="0">
                <a:solidFill>
                  <a:schemeClr val="bg1"/>
                </a:solidFill>
                <a:cs typeface="Arial"/>
              </a:rPr>
            </a:br>
            <a:r>
              <a:rPr lang="en-GB" sz="1050" dirty="0">
                <a:solidFill>
                  <a:schemeClr val="bg1"/>
                </a:solidFill>
                <a:cs typeface="Arial"/>
              </a:rPr>
              <a:t>LIGHT BROWN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BDFF776-7D2D-9CB6-63DE-67CA06E5CCD7}"/>
              </a:ext>
            </a:extLst>
          </p:cNvPr>
          <p:cNvSpPr/>
          <p:nvPr/>
        </p:nvSpPr>
        <p:spPr>
          <a:xfrm>
            <a:off x="5219486" y="3432768"/>
            <a:ext cx="1440000" cy="1440000"/>
          </a:xfrm>
          <a:prstGeom prst="rect">
            <a:avLst/>
          </a:prstGeom>
          <a:solidFill>
            <a:srgbClr val="8F10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bject 4">
            <a:extLst>
              <a:ext uri="{FF2B5EF4-FFF2-40B4-BE49-F238E27FC236}">
                <a16:creationId xmlns:a16="http://schemas.microsoft.com/office/drawing/2014/main" id="{1C666E70-CF86-55D8-F004-F69DF82139E6}"/>
              </a:ext>
            </a:extLst>
          </p:cNvPr>
          <p:cNvSpPr txBox="1"/>
          <p:nvPr/>
        </p:nvSpPr>
        <p:spPr>
          <a:xfrm>
            <a:off x="5336216" y="4110678"/>
            <a:ext cx="1306554" cy="6848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#8F1018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Focus Enterprise Solutions</a:t>
            </a:r>
            <a:br>
              <a:rPr lang="en-GB" sz="1050" dirty="0">
                <a:solidFill>
                  <a:schemeClr val="bg1"/>
                </a:solidFill>
                <a:cs typeface="Arial"/>
              </a:rPr>
            </a:br>
            <a:r>
              <a:rPr lang="en-GB" sz="1050" dirty="0">
                <a:solidFill>
                  <a:schemeClr val="bg1"/>
                </a:solidFill>
                <a:cs typeface="Arial"/>
              </a:rPr>
              <a:t>DARK BROWN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A5CA148-FA73-FA75-CC51-03DA391E3A58}"/>
              </a:ext>
            </a:extLst>
          </p:cNvPr>
          <p:cNvSpPr/>
          <p:nvPr/>
        </p:nvSpPr>
        <p:spPr>
          <a:xfrm>
            <a:off x="6659486" y="3432768"/>
            <a:ext cx="1440000" cy="1440000"/>
          </a:xfrm>
          <a:prstGeom prst="rect">
            <a:avLst/>
          </a:prstGeom>
          <a:solidFill>
            <a:srgbClr val="FF2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bject 4">
            <a:extLst>
              <a:ext uri="{FF2B5EF4-FFF2-40B4-BE49-F238E27FC236}">
                <a16:creationId xmlns:a16="http://schemas.microsoft.com/office/drawing/2014/main" id="{A331CE24-309C-C41D-47CF-CEF3ADEE57FD}"/>
              </a:ext>
            </a:extLst>
          </p:cNvPr>
          <p:cNvSpPr txBox="1"/>
          <p:nvPr/>
        </p:nvSpPr>
        <p:spPr>
          <a:xfrm>
            <a:off x="6776216" y="426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#FF2600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TRUE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RED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9E4F140-9988-95DC-3A39-F28B0A807E37}"/>
              </a:ext>
            </a:extLst>
          </p:cNvPr>
          <p:cNvSpPr/>
          <p:nvPr/>
        </p:nvSpPr>
        <p:spPr>
          <a:xfrm>
            <a:off x="899487" y="4872768"/>
            <a:ext cx="1440000" cy="1440000"/>
          </a:xfrm>
          <a:prstGeom prst="rect">
            <a:avLst/>
          </a:prstGeom>
          <a:solidFill>
            <a:srgbClr val="F95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37A9A17C-B7E6-2ED0-F4CD-5347F65FD597}"/>
              </a:ext>
            </a:extLst>
          </p:cNvPr>
          <p:cNvSpPr txBox="1"/>
          <p:nvPr/>
        </p:nvSpPr>
        <p:spPr>
          <a:xfrm>
            <a:off x="1032934" y="5708724"/>
            <a:ext cx="1306554" cy="5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#F9510B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Delegate</a:t>
            </a:r>
            <a:br>
              <a:rPr lang="en-GB" sz="1050" dirty="0">
                <a:solidFill>
                  <a:schemeClr val="bg1"/>
                </a:solidFill>
                <a:cs typeface="Arial"/>
              </a:rPr>
            </a:br>
            <a:r>
              <a:rPr lang="en-GB" sz="1050" dirty="0">
                <a:solidFill>
                  <a:schemeClr val="bg1"/>
                </a:solidFill>
                <a:cs typeface="Arial"/>
              </a:rPr>
              <a:t>DARK ORANGE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D8980E1-1D9E-7569-AE27-6646848173BE}"/>
              </a:ext>
            </a:extLst>
          </p:cNvPr>
          <p:cNvSpPr/>
          <p:nvPr/>
        </p:nvSpPr>
        <p:spPr>
          <a:xfrm>
            <a:off x="2339487" y="4872768"/>
            <a:ext cx="1440000" cy="1440000"/>
          </a:xfrm>
          <a:prstGeom prst="rect">
            <a:avLst/>
          </a:prstGeom>
          <a:solidFill>
            <a:srgbClr val="E286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bject 4">
            <a:extLst>
              <a:ext uri="{FF2B5EF4-FFF2-40B4-BE49-F238E27FC236}">
                <a16:creationId xmlns:a16="http://schemas.microsoft.com/office/drawing/2014/main" id="{651AFE3C-228D-C830-CA47-E98D086BC2A7}"/>
              </a:ext>
            </a:extLst>
          </p:cNvPr>
          <p:cNvSpPr txBox="1"/>
          <p:nvPr/>
        </p:nvSpPr>
        <p:spPr>
          <a:xfrm>
            <a:off x="2456217" y="5708724"/>
            <a:ext cx="1306554" cy="5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#E28602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DMP</a:t>
            </a:r>
            <a:br>
              <a:rPr lang="en-GB" sz="1050" dirty="0">
                <a:solidFill>
                  <a:schemeClr val="bg1"/>
                </a:solidFill>
                <a:cs typeface="Arial"/>
              </a:rPr>
            </a:br>
            <a:r>
              <a:rPr lang="en-GB" sz="1050" dirty="0">
                <a:solidFill>
                  <a:schemeClr val="bg1"/>
                </a:solidFill>
                <a:cs typeface="Arial"/>
              </a:rPr>
              <a:t>ORANGE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CF5CDAA-3D15-FA50-8674-1C1A0194C65C}"/>
              </a:ext>
            </a:extLst>
          </p:cNvPr>
          <p:cNvSpPr/>
          <p:nvPr/>
        </p:nvSpPr>
        <p:spPr>
          <a:xfrm>
            <a:off x="3779487" y="4872768"/>
            <a:ext cx="1440000" cy="1440000"/>
          </a:xfrm>
          <a:prstGeom prst="rect">
            <a:avLst/>
          </a:prstGeom>
          <a:solidFill>
            <a:srgbClr val="F69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8D59DEE8-2048-3A18-583C-912C34B08545}"/>
              </a:ext>
            </a:extLst>
          </p:cNvPr>
          <p:cNvSpPr txBox="1"/>
          <p:nvPr/>
        </p:nvSpPr>
        <p:spPr>
          <a:xfrm>
            <a:off x="3896217" y="5708724"/>
            <a:ext cx="1306554" cy="5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#F69F44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GAC</a:t>
            </a:r>
            <a:br>
              <a:rPr lang="en-GB" sz="1050" dirty="0">
                <a:solidFill>
                  <a:schemeClr val="bg1"/>
                </a:solidFill>
                <a:cs typeface="Arial"/>
              </a:rPr>
            </a:br>
            <a:r>
              <a:rPr lang="en-GB" sz="1050" dirty="0">
                <a:solidFill>
                  <a:schemeClr val="bg1"/>
                </a:solidFill>
                <a:cs typeface="Arial"/>
              </a:rPr>
              <a:t>GOLD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D85E086-1FD8-6486-7BEF-017B47B758E5}"/>
              </a:ext>
            </a:extLst>
          </p:cNvPr>
          <p:cNvSpPr/>
          <p:nvPr/>
        </p:nvSpPr>
        <p:spPr>
          <a:xfrm>
            <a:off x="5219486" y="4872768"/>
            <a:ext cx="1440000" cy="1440000"/>
          </a:xfrm>
          <a:prstGeom prst="rect">
            <a:avLst/>
          </a:prstGeom>
          <a:solidFill>
            <a:srgbClr val="FFD7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73971EE8-F1C0-BAC1-5E4A-091E8078012F}"/>
              </a:ext>
            </a:extLst>
          </p:cNvPr>
          <p:cNvSpPr txBox="1"/>
          <p:nvPr/>
        </p:nvSpPr>
        <p:spPr>
          <a:xfrm>
            <a:off x="5336216" y="5708724"/>
            <a:ext cx="1306554" cy="523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HEX #FFD717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Old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050" dirty="0">
                <a:solidFill>
                  <a:schemeClr val="bg1"/>
                </a:solidFill>
                <a:cs typeface="Arial"/>
              </a:rPr>
              <a:t>YELLOW</a:t>
            </a:r>
          </a:p>
        </p:txBody>
      </p:sp>
    </p:spTree>
    <p:extLst>
      <p:ext uri="{BB962C8B-B14F-4D97-AF65-F5344CB8AC3E}">
        <p14:creationId xmlns:p14="http://schemas.microsoft.com/office/powerpoint/2010/main" val="1235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362F39-85A0-584C-47CD-7D758C4999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Styling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Keep it simple – such as using data labels instead of gridlines and vertical axis.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418DDE-32E5-1CE6-BBFB-D2FB832B2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</a:t>
            </a:r>
            <a:r>
              <a:rPr lang="en-US" b="1" dirty="0"/>
              <a:t>basics</a:t>
            </a:r>
          </a:p>
        </p:txBody>
      </p:sp>
      <p:graphicFrame>
        <p:nvGraphicFramePr>
          <p:cNvPr id="7" name="Chart Placeholder 6">
            <a:extLst>
              <a:ext uri="{FF2B5EF4-FFF2-40B4-BE49-F238E27FC236}">
                <a16:creationId xmlns:a16="http://schemas.microsoft.com/office/drawing/2014/main" id="{EA8A2F5F-7C15-8AAB-11CD-03223A6B4B04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2606404369"/>
              </p:ext>
            </p:extLst>
          </p:nvPr>
        </p:nvGraphicFramePr>
        <p:xfrm>
          <a:off x="535706" y="2089150"/>
          <a:ext cx="7421563" cy="3792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1574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4C4CC-97C3-DF05-9E57-5E34602AE8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Space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Clean style with narrow bars and space between each series.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4DBB42-EB9B-2EB3-67A7-8F88AC4C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</a:t>
            </a:r>
            <a:r>
              <a:rPr lang="en-US" b="1" dirty="0"/>
              <a:t>basics</a:t>
            </a:r>
            <a:endParaRPr lang="en-US" dirty="0"/>
          </a:p>
        </p:txBody>
      </p:sp>
      <p:graphicFrame>
        <p:nvGraphicFramePr>
          <p:cNvPr id="8" name="Chart Placeholder 7">
            <a:extLst>
              <a:ext uri="{FF2B5EF4-FFF2-40B4-BE49-F238E27FC236}">
                <a16:creationId xmlns:a16="http://schemas.microsoft.com/office/drawing/2014/main" id="{C0345C95-78E1-FF8D-1465-FC4333EF7356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1170380449"/>
              </p:ext>
            </p:extLst>
          </p:nvPr>
        </p:nvGraphicFramePr>
        <p:xfrm>
          <a:off x="535706" y="2089150"/>
          <a:ext cx="7421563" cy="3792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839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4D5126-53D3-734A-F214-791B427933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Color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Keep to the brand palette, using additional colors when needed.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72043D-46BE-72B1-9274-30EAB3C27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</a:t>
            </a:r>
            <a:r>
              <a:rPr lang="en-US" b="1" dirty="0"/>
              <a:t>basics</a:t>
            </a:r>
          </a:p>
        </p:txBody>
      </p:sp>
      <p:graphicFrame>
        <p:nvGraphicFramePr>
          <p:cNvPr id="9" name="Chart Placeholder 5">
            <a:extLst>
              <a:ext uri="{FF2B5EF4-FFF2-40B4-BE49-F238E27FC236}">
                <a16:creationId xmlns:a16="http://schemas.microsoft.com/office/drawing/2014/main" id="{CFA52FE5-5EFB-E9E5-BA5A-457F8DF90C41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3606003568"/>
              </p:ext>
            </p:extLst>
          </p:nvPr>
        </p:nvGraphicFramePr>
        <p:xfrm>
          <a:off x="2768911" y="2017713"/>
          <a:ext cx="6423025" cy="406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Table 10">
            <a:extLst>
              <a:ext uri="{FF2B5EF4-FFF2-40B4-BE49-F238E27FC236}">
                <a16:creationId xmlns:a16="http://schemas.microsoft.com/office/drawing/2014/main" id="{75E4CD23-0191-21CE-47E2-63AF27CD6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73183"/>
              </p:ext>
            </p:extLst>
          </p:nvPr>
        </p:nvGraphicFramePr>
        <p:xfrm>
          <a:off x="831600" y="1888533"/>
          <a:ext cx="3900056" cy="4194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308">
                  <a:extLst>
                    <a:ext uri="{9D8B030D-6E8A-4147-A177-3AD203B41FA5}">
                      <a16:colId xmlns:a16="http://schemas.microsoft.com/office/drawing/2014/main" val="3097214742"/>
                    </a:ext>
                  </a:extLst>
                </a:gridCol>
                <a:gridCol w="599607">
                  <a:extLst>
                    <a:ext uri="{9D8B030D-6E8A-4147-A177-3AD203B41FA5}">
                      <a16:colId xmlns:a16="http://schemas.microsoft.com/office/drawing/2014/main" val="1382456124"/>
                    </a:ext>
                  </a:extLst>
                </a:gridCol>
                <a:gridCol w="539646">
                  <a:extLst>
                    <a:ext uri="{9D8B030D-6E8A-4147-A177-3AD203B41FA5}">
                      <a16:colId xmlns:a16="http://schemas.microsoft.com/office/drawing/2014/main" val="1457958989"/>
                    </a:ext>
                  </a:extLst>
                </a:gridCol>
                <a:gridCol w="1928495">
                  <a:extLst>
                    <a:ext uri="{9D8B030D-6E8A-4147-A177-3AD203B41FA5}">
                      <a16:colId xmlns:a16="http://schemas.microsoft.com/office/drawing/2014/main" val="1007396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Forecast 2</a:t>
                      </a:r>
                      <a:br>
                        <a:rPr lang="en-US" sz="1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EBITDA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Actual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FC2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Variance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9219729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181353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913505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550882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390614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5077860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203996"/>
                  </a:ext>
                </a:extLst>
              </a:tr>
              <a:tr h="542618"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xx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5879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37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D22DC-0F0B-6B4B-3E88-F76A7D392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314320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4DBB42-EB9B-2EB3-67A7-8F88AC4C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column chart</a:t>
            </a:r>
          </a:p>
        </p:txBody>
      </p:sp>
      <p:graphicFrame>
        <p:nvGraphicFramePr>
          <p:cNvPr id="8" name="Chart Placeholder 7">
            <a:extLst>
              <a:ext uri="{FF2B5EF4-FFF2-40B4-BE49-F238E27FC236}">
                <a16:creationId xmlns:a16="http://schemas.microsoft.com/office/drawing/2014/main" id="{C0345C95-78E1-FF8D-1465-FC4333EF7356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3211634366"/>
              </p:ext>
            </p:extLst>
          </p:nvPr>
        </p:nvGraphicFramePr>
        <p:xfrm>
          <a:off x="844550" y="1798638"/>
          <a:ext cx="10502900" cy="37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6129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4DBB42-EB9B-2EB3-67A7-8F88AC4C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b="1" dirty="0"/>
              <a:t>column chart</a:t>
            </a:r>
          </a:p>
        </p:txBody>
      </p:sp>
      <p:graphicFrame>
        <p:nvGraphicFramePr>
          <p:cNvPr id="8" name="Chart Placeholder 7">
            <a:extLst>
              <a:ext uri="{FF2B5EF4-FFF2-40B4-BE49-F238E27FC236}">
                <a16:creationId xmlns:a16="http://schemas.microsoft.com/office/drawing/2014/main" id="{C0345C95-78E1-FF8D-1465-FC4333EF7356}"/>
              </a:ext>
            </a:extLst>
          </p:cNvPr>
          <p:cNvGraphicFramePr>
            <a:graphicFrameLocks noGrp="1"/>
          </p:cNvGraphicFramePr>
          <p:nvPr>
            <p:ph type="chart" sz="quarter" idx="4294967295"/>
            <p:extLst>
              <p:ext uri="{D42A27DB-BD31-4B8C-83A1-F6EECF244321}">
                <p14:modId xmlns:p14="http://schemas.microsoft.com/office/powerpoint/2010/main" val="1954839923"/>
              </p:ext>
            </p:extLst>
          </p:nvPr>
        </p:nvGraphicFramePr>
        <p:xfrm>
          <a:off x="844550" y="1798638"/>
          <a:ext cx="10502900" cy="37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39044896"/>
      </p:ext>
    </p:extLst>
  </p:cSld>
  <p:clrMapOvr>
    <a:masterClrMapping/>
  </p:clrMapOvr>
</p:sld>
</file>

<file path=ppt/theme/theme1.xml><?xml version="1.0" encoding="utf-8"?>
<a:theme xmlns:a="http://schemas.openxmlformats.org/drawingml/2006/main" name="TDN Dark">
  <a:themeElements>
    <a:clrScheme name="TDN v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FFFFFF"/>
      </a:accent2>
      <a:accent3>
        <a:srgbClr val="F32C8F"/>
      </a:accent3>
      <a:accent4>
        <a:srgbClr val="6B287B"/>
      </a:accent4>
      <a:accent5>
        <a:srgbClr val="234361"/>
      </a:accent5>
      <a:accent6>
        <a:srgbClr val="0C60B7"/>
      </a:accent6>
      <a:hlink>
        <a:srgbClr val="7F7F7F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23_TDN_PowerPoint_Template_MASTER" id="{0348F06C-811E-DD46-BD28-6F0B0F94DE40}" vid="{6364FB31-7A93-EB40-8723-D50608567070}"/>
    </a:ext>
  </a:extLst>
</a:theme>
</file>

<file path=ppt/theme/theme2.xml><?xml version="1.0" encoding="utf-8"?>
<a:theme xmlns:a="http://schemas.openxmlformats.org/drawingml/2006/main" name="TDN Light">
  <a:themeElements>
    <a:clrScheme name="TDN v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FFFFFF"/>
      </a:accent2>
      <a:accent3>
        <a:srgbClr val="F32C8F"/>
      </a:accent3>
      <a:accent4>
        <a:srgbClr val="6B287B"/>
      </a:accent4>
      <a:accent5>
        <a:srgbClr val="234361"/>
      </a:accent5>
      <a:accent6>
        <a:srgbClr val="0C60B7"/>
      </a:accent6>
      <a:hlink>
        <a:srgbClr val="7F7F7F"/>
      </a:hlink>
      <a:folHlink>
        <a:srgbClr val="7F7F7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23_TDN_PowerPoint_Template_MASTER" id="{0348F06C-811E-DD46-BD28-6F0B0F94DE40}" vid="{B59015DC-E6B6-094A-8E44-F7209D11B5B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TDN Dark</Template>
  <TotalTime>1385</TotalTime>
  <Words>1023</Words>
  <Application>Microsoft Macintosh PowerPoint</Application>
  <PresentationFormat>Widescreen</PresentationFormat>
  <Paragraphs>690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TDN Dark</vt:lpstr>
      <vt:lpstr>TDN Light</vt:lpstr>
      <vt:lpstr>PowerPoint Presentation</vt:lpstr>
      <vt:lpstr>Color palette and usage</vt:lpstr>
      <vt:lpstr>Additional palette</vt:lpstr>
      <vt:lpstr>Chart basics</vt:lpstr>
      <vt:lpstr>Chart basics</vt:lpstr>
      <vt:lpstr>Chart basics</vt:lpstr>
      <vt:lpstr>Examples</vt:lpstr>
      <vt:lpstr>Example column chart</vt:lpstr>
      <vt:lpstr>Example column chart</vt:lpstr>
      <vt:lpstr>Example column chart</vt:lpstr>
      <vt:lpstr>Example column chart</vt:lpstr>
      <vt:lpstr>Example horizontal bar</vt:lpstr>
      <vt:lpstr>Example horizontal bar</vt:lpstr>
      <vt:lpstr>Example scatter chart</vt:lpstr>
      <vt:lpstr>Example scatter chart</vt:lpstr>
      <vt:lpstr>Example table</vt:lpstr>
      <vt:lpstr>Example table</vt:lpstr>
      <vt:lpstr>Example pie charts</vt:lpstr>
      <vt:lpstr>Example pie charts</vt:lpstr>
      <vt:lpstr>Example pie charts</vt:lpstr>
      <vt:lpstr>Example pie charts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Bowen</dc:creator>
  <cp:lastModifiedBy>Karen Taylor</cp:lastModifiedBy>
  <cp:revision>55</cp:revision>
  <dcterms:created xsi:type="dcterms:W3CDTF">2023-02-02T11:08:00Z</dcterms:created>
  <dcterms:modified xsi:type="dcterms:W3CDTF">2023-03-17T10:14:43Z</dcterms:modified>
</cp:coreProperties>
</file>